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76_7B5FEC7B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77_1BA4AA72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7D_2FAB6CDC.xml" ContentType="application/vnd.ms-powerpoint.comments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5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6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comments/modernComment_109_2D53A0B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9" r:id="rId2"/>
    <p:sldId id="346" r:id="rId3"/>
    <p:sldId id="347" r:id="rId4"/>
    <p:sldId id="348" r:id="rId5"/>
    <p:sldId id="350" r:id="rId6"/>
    <p:sldId id="351" r:id="rId7"/>
    <p:sldId id="352" r:id="rId8"/>
    <p:sldId id="355" r:id="rId9"/>
    <p:sldId id="374" r:id="rId10"/>
    <p:sldId id="373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58" r:id="rId19"/>
    <p:sldId id="359" r:id="rId20"/>
    <p:sldId id="360" r:id="rId21"/>
    <p:sldId id="361" r:id="rId22"/>
    <p:sldId id="362" r:id="rId23"/>
    <p:sldId id="363" r:id="rId24"/>
    <p:sldId id="371" r:id="rId25"/>
    <p:sldId id="26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Noto Sans" panose="020B0502040504020204" pitchFamily="34" charset="0"/>
      <p:regular r:id="rId36"/>
      <p:bold r:id="rId37"/>
      <p:italic r:id="rId38"/>
      <p:boldItalic r:id="rId39"/>
    </p:embeddedFont>
    <p:embeddedFont>
      <p:font typeface="Prata" panose="020B0604020202020204" charset="-52"/>
      <p:regular r:id="rId4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5" pos="6108" userDrawn="1">
          <p15:clr>
            <a:srgbClr val="A4A3A4"/>
          </p15:clr>
        </p15:guide>
        <p15:guide id="6" pos="5654" userDrawn="1">
          <p15:clr>
            <a:srgbClr val="A4A3A4"/>
          </p15:clr>
        </p15:guide>
        <p15:guide id="7" pos="247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D22E68-AB25-3660-D504-6C3F770555DA}" name="Елена Рыбакова" initials="ЕР" userId="f6da5b73bdf0701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F90"/>
    <a:srgbClr val="F8ED8F"/>
    <a:srgbClr val="FCBA14"/>
    <a:srgbClr val="0F608F"/>
    <a:srgbClr val="FFC31C"/>
    <a:srgbClr val="F1F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27" autoAdjust="0"/>
    <p:restoredTop sz="94733" autoAdjust="0"/>
  </p:normalViewPr>
  <p:slideViewPr>
    <p:cSldViewPr snapToGrid="0">
      <p:cViewPr varScale="1">
        <p:scale>
          <a:sx n="58" d="100"/>
          <a:sy n="58" d="100"/>
        </p:scale>
        <p:origin x="232" y="48"/>
      </p:cViewPr>
      <p:guideLst>
        <p:guide orient="horz" pos="2319"/>
        <p:guide pos="3840"/>
        <p:guide orient="horz" pos="709"/>
        <p:guide pos="2026"/>
        <p:guide pos="6108"/>
        <p:guide pos="5654"/>
        <p:guide pos="24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modernComment_109_2D53A0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5D2364-DA24-47BD-8133-CE5482E6F0B2}" authorId="{0DD22E68-AB25-3660-D504-6C3F770555DA}" created="2022-06-28T14:26:15.9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60455348" sldId="265"/>
      <ac:spMk id="6" creationId="{B747C6D0-C57B-4065-9F3C-37FC815E7099}"/>
    </ac:deMkLst>
    <p188:txBody>
      <a:bodyPr/>
      <a:lstStyle/>
      <a:p>
        <a:r>
          <a:rPr lang="ru-RU"/>
          <a:t>Почта</a:t>
        </a:r>
      </a:p>
    </p188:txBody>
  </p188:cm>
</p188:cmLst>
</file>

<file path=ppt/comments/modernComment_176_7B5FEC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8E312F-5E2E-42B3-A0C1-551A714FEEC7}" authorId="{0DD22E68-AB25-3660-D504-6C3F770555DA}" created="2022-06-27T13:40:58.4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69884027" sldId="374"/>
      <ac:picMk id="7" creationId="{D3CB3F00-0453-4AE2-9F55-D646262696C5}"/>
    </ac:deMkLst>
    <p188:txBody>
      <a:bodyPr/>
      <a:lstStyle/>
      <a:p>
        <a:r>
          <a:rPr lang="ru-RU"/>
          <a:t>Здесь вроде решили изменить пример</a:t>
        </a:r>
      </a:p>
    </p188:txBody>
  </p188:cm>
</p188:cmLst>
</file>

<file path=ppt/comments/modernComment_177_1BA4AA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9F489F-A5CE-4150-A02C-9CD6CCB0AC55}" authorId="{0DD22E68-AB25-3660-D504-6C3F770555DA}" created="2022-06-28T10:33:56.62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63776370" sldId="375"/>
      <ac:spMk id="3" creationId="{3E322B9E-B593-7994-1D5A-B7754DACB2CC}"/>
      <ac:txMk cp="0" len="36">
        <ac:context len="43" hash="123379632"/>
      </ac:txMk>
    </ac:txMkLst>
    <p188:pos x="8194670" y="332215"/>
    <p188:txBody>
      <a:bodyPr/>
      <a:lstStyle/>
      <a:p>
        <a:r>
          <a:rPr lang="ru-RU"/>
          <a:t>Преобразование чего?</a:t>
        </a:r>
      </a:p>
    </p188:txBody>
  </p188:cm>
  <p188:cm id="{9F9DFA24-5406-405E-899D-0BB369E8C2B8}" authorId="{0DD22E68-AB25-3660-D504-6C3F770555DA}" created="2022-06-28T10:37:04.5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63776370" sldId="375"/>
      <ac:picMk id="7" creationId="{D6AD4DEF-9A4D-8DA1-81AF-6E28300B0FEC}"/>
    </ac:deMkLst>
    <p188:txBody>
      <a:bodyPr/>
      <a:lstStyle/>
      <a:p>
        <a:r>
          <a:rPr lang="ru-RU"/>
          <a:t>Оранжевая подпись к картинке</a:t>
        </a:r>
      </a:p>
    </p188:txBody>
  </p188:cm>
</p188:cmLst>
</file>

<file path=ppt/comments/modernComment_17D_2FAB6C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1764EF-9053-4538-B998-F81B70484B9F}" authorId="{0DD22E68-AB25-3660-D504-6C3F770555DA}" created="2022-06-28T14:03:42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99763676" sldId="381"/>
      <ac:spMk id="11" creationId="{CA80EA67-8A57-2AEE-D557-827FA11FFCD1}"/>
    </ac:deMkLst>
    <p188:txBody>
      <a:bodyPr/>
      <a:lstStyle/>
      <a:p>
        <a:r>
          <a:rPr lang="ru-RU"/>
          <a:t>Вообще не понимаю этой фразы. У нее как будто нет конца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0 373 24575,'71'0'0,"-2"0"0,-5 0 0,10 0 0,-7 0 0,6 0 0,1 0 0,-7 0 0,16 0 0,-6 0 0,-10 0 0,15 0 0,-15 0 0,9 0 0,9 0 0,-19 0 0,8 0 0,-10 0 0,0 0 0,-10 0 0,8 0 0,-15 0 0,6 0 0,-1 0 0,-6 0 0,7 0 0,-9 0 0,0 0 0,-7 0 0,13 0 0,-11 0 0,14 0 0,-1 0 0,-6 0 0,16 0 0,-7 0 0,19 0 0,2 0 0,0 0 0,8 0 0,-8 0 0,1 0 0,6 0 0,-17 0 0,8 7 0,-19-5 0,7 13 0,-7-6 0,0-1 0,-3 6 0,1-13 0,-6 12 0,6-11 0,-10 12 0,1-13 0,0 12 0,0-11 0,0 4 0,-1-6 0,2 0 0,-1 0 0,8 0 0,-6 0 0,8 0 0,-11 0 0,1 0 0,0 0 0,0 0 0,0 0 0,0 0 0,0 0 0,0 0 0,-1 0 0,-6 0 0,5 0 0,-6 7 0,8-6 0,-8 6 0,7-7 0,-8 0 0,10 0 0,8 0 0,2 0 0,8 0 0,12 0 0,-10 0 0,10-7 0,-1 5 0,-8-12 0,18 4 0,-18 1 0,18-7 0,-18 7 0,8 0 0,-10-5 0,0 12 0,-9-6 0,-3 8 0,-8 0 0,-8 0 0,7 0 0,-15 0 0,7 0 0,-9-6 0,1 4 0,7-4 0,3 0 0,15-3 0,-6 1 0,16-6 0,-15 11 0,14-4 0,-15 7 0,26-6 0,-23 4 0,15-5 0,-21 7 0,1 0 0,-7 0 0,-3 0 0,1 0 0,-7 0 0,6 0 0,1 0 0,0 0 0,10 0 0,18 0 0,-6 0 0,27-7 0,3-3 0,3 0 0,-37 0 0,2 3 0,46 5 0,-47-2 0,2 0 0,0 3 0,0 2 0,44-1 0,-2 0 0,-12 0 0,-10 0 0,8 0 0,-26 0 0,13 0 0,-24 0 0,5 0 0,1 0 0,-7 0 0,7 0 0,-1 0 0,13 0 0,23 0 0,-8 0 0,-9 0 0,2 0 0,27 0-492,-26 0 0,1 0 491,26-8 1,-47 8 0,0-2 0,35-13 0,-34 14 0,-1-1 0,35-13 0,-35 10 0,1 0 0,-4-4 0,-2 0 0,1-2 0,1 3 0,4 2 0,-2 2 0,37-4 0,7 1 0,-21 5 0,-2-6-517,-10 8 517,-9 0 0,-2 0 0,-17 0 0,6 0 0,-13 0 0,13 0 0,-6 0 0,1 0 0,4 0 0,-4 0 0,6 0 0,-6 0 0,5 0 958,-6 0-958,8 0 544,-1 0-544,2 0 0,-1 0 0,-1 0 0,1 0 0,1 0 0,-2 0 0,1 0 0,0 0 0,9 0 0,-7 0 0,16 0 0,3 0 0,1 0 0,18 0 0,-17 0 0,16 0 0,4 0 0,-31 0 0,2 0-492,-2 0 0,1 0 13,12 0 1,-1 0 478,26 0 0,-29 0 0,1 0 0,27 0 0,-32 0 0,2 0 0,-7 0 0,-1 0 0,46 0 0,-14 0 0,-14 0-984,-9 0 753,-9 0 231,-3 0 0,-7 0 0,-9 0 0,6 0 0,-5 0 0,-2 0 0,8 0 0,-8 0 983,2 0-152,5 0-831,32 0 0,-2 0 0,-20-3 0,0-1 0,25-6 0,18-8 668,-5 1-668,-40 7 0,0 1 0,48-9 0,-12 9 0,0-6 0,0 12 0,-9-12 0,-2 13 0,-21-5 0,-1 7 0,-16 0 0,-4 0 0,-6 0 0,-6 0 0,-3 0 674,-6 0-674,0 0 0,-1 0 0,2 5 0,-1-3 0,6 3 0,2-5 0,8 0 0,6 0 0,2 0 0,8 0 0,19 0 0,15 0 0,23 0-610,-11 7 610,-37-6 0,1 0 0,36 7 0,-35-4 0,2 0 0,-2-3 0,0 0 0,46 7 0,-14-8 0,-13 0 0,-19 0 0,-3 0 0,-15 0 0,-3 6 0,-7-5 0,0 11 610,0-11-610,-7 12 0,5-6 0,-12 5 0,6 0 0,-7-5 0,-5 3 0,-2-2 0,-5 4 0,5 0 0,-3 6 0,9 3 0,-3 13 0,6-5 0,6 6 0,-6-9 0,11 2 0,-9-2 0,2-5 0,-5-3 0,-1-6 0,0 0 0,-5 1 0,3-6 0,-45-2 0,19-5 0,-43 0 0,23 0 0,-8-7 0,-1-1 0,-42-31 0,39 18 0,-29-17 0,50 23 0,7 3 0,-6 4 0,12 3 0,-10 5 0,10 0 0,-6 0 0,2 0 0,4 0 0,-12 0 0,6 0 0,-6 0 0,-9 0 0,6 0 0,-6 0 0,9 0 0,-1 0 0,-8 0 0,7 0 0,-7 0 0,8 0 0,-8 0 0,-1 0 0,-8 0 0,-30 0 0,3 0 0,18 0 0,-2 0-492,-1-1 0,-1 2 197,-12 3 0,-3 1 295,-11 1 0,-5 0 0,-5 5 0,-1 1 0,27-2 0,0 1 0,-1 0 0,-4-2 0,-2-1 0,1 1-328,0 1 0,-1 1 0,0 0 0,-1 1 0,-1 0 0,3-2-164,-17 2 0,3 1 0,4 2 0,2 0 0,10-5 0,1-1 356,4 2 0,2-2 136,-1 1 0,3-1 0,-25 9 0,21-9 0,13-2 0,16-7 0,3 0 0,14 0 0,-6 0 983,12 0-824,-10 0 824,9 0 0,-4 0 0,1 0 0,4 0 0,-12 0-274,6 0-709,-14 0 0,-21 0 0,-13 0 0,-30 0-984,-2 0 914,38 1 1,0-2 69,10-2 0,0-1 0,-14-1 0,-1-1 0,8-4 0,2 1 0,-1 0 0,0-1 0,-4-4 0,3 0-208,-20 2 208,-7-11 0,39 14 0,-5 1 0,30 2 0,-11 0 983,19 4-856,-4-4 94,6 6-221,-1 0 0,1 0 0,-6 0 0,4 0 0,-19 0 0,11 0 0,-21 0 0,-1 0 0,-22 0 0,0 0 0,-18 0 0,-5 0-554,0 0 554,-8 0 0,10 0 0,10 0 0,4 0 0,18 0 0,2 0 0,16 0 0,3 0 0,7 0 0,7 0 554,1 0-554,7 0 0,-1 0 0,1 0 0,0 0 0,0 0 0,-7 0 0,-10 0 0,-26 0 0,-24 0 0,20 0 0,-7 0-492,-13 2 0,-2-4 374,-12-6 0,-1-3 118,11 4 0,3 0 0,-4-12 0,4-2 0,27 10 0,2 1 0,-5-3 0,3-1 0,-7-2 0,6 1 0,54 7 0,32 2 0,21 6 0,12 0 0,-12 0 0,-8 7 0,-2-6 0,1 6 983,0-1-746,0-4-237,0 4 0,9-6 0,1 7 0,10-4 0,0 4 0,10-7 0,14 0-791,12 0 791,-45 4 0,2 0-492,11-3 0,1 0 381,-4 3 1,0 0 110,12-3 0,-1-2 0,-5 1 0,-2 0 0,-12 0 0,1 0 0,3 0 0,-1 0 0,-3 0 0,-1 0 0,0 0 0,2 0 0,5 0 0,-2 0 0,39 0 0,-2 0 0,-22 0-758,-2 0 758,-19 0 0,-1 0 0,-19 0 0,0 0 0,-9 0 712,-6 0-712,6 0 983,-13 0-764,6 0 621,-1 0-840,3 0 0,5 0 0,8 0 0,3 0 0,16 0 0,2 0 0,8-7 0,12-2 0,-10-8 0,20 0 0,-9 0 0,1 8 0,-3-7 0,-11 14 0,-7-11 0,-4 11 0,-16-4 0,6 6 0,-19 0 0,9 0 0,-19 0 0,7 0 0,-8 0 0,-1 0 0,1 0 0,0 0 0,1 0 0,-1 0 0,-1 0 0,0 4 0,1-2 0,-1 8 0,2-9 0,-1 5 0,-1-6 0,1 0 0,0 0 0,0 0 0,1 0 0,5 0 0,-4 0 0,19 0 0,-11 0 0,12 0 0,1 0 0,0 0 0,10 0 0,-9 0 0,15 0 0,-12 0 0,22 0 0,-6 0 0,0 0 0,7 0 0,-16 0 0,-2 0 0,-9 0 0,-15 0 0,-2 0 0,-5 0 0,-1 0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0 373 24575,'71'0'0,"-2"0"0,-5 0 0,10 0 0,-7 0 0,6 0 0,1 0 0,-7 0 0,16 0 0,-6 0 0,-10 0 0,15 0 0,-15 0 0,9 0 0,9 0 0,-19 0 0,8 0 0,-10 0 0,0 0 0,-10 0 0,8 0 0,-15 0 0,6 0 0,-1 0 0,-6 0 0,7 0 0,-9 0 0,0 0 0,-7 0 0,13 0 0,-11 0 0,14 0 0,-1 0 0,-6 0 0,16 0 0,-7 0 0,19 0 0,2 0 0,0 0 0,8 0 0,-8 0 0,1 0 0,6 0 0,-17 0 0,8 7 0,-19-5 0,7 13 0,-7-6 0,0-1 0,-3 6 0,1-13 0,-6 12 0,6-11 0,-10 12 0,1-13 0,0 12 0,0-11 0,0 4 0,-1-6 0,2 0 0,-1 0 0,8 0 0,-6 0 0,8 0 0,-11 0 0,1 0 0,0 0 0,0 0 0,0 0 0,0 0 0,0 0 0,0 0 0,-1 0 0,-6 0 0,5 0 0,-6 7 0,8-6 0,-8 6 0,7-7 0,-8 0 0,10 0 0,8 0 0,2 0 0,8 0 0,12 0 0,-10 0 0,10-7 0,-1 5 0,-8-12 0,18 4 0,-18 1 0,18-7 0,-18 7 0,8 0 0,-10-5 0,0 12 0,-9-6 0,-3 8 0,-8 0 0,-8 0 0,7 0 0,-15 0 0,7 0 0,-9-6 0,1 4 0,7-4 0,3 0 0,15-3 0,-6 1 0,16-6 0,-15 11 0,14-4 0,-15 7 0,26-6 0,-23 4 0,15-5 0,-21 7 0,1 0 0,-7 0 0,-3 0 0,1 0 0,-7 0 0,6 0 0,1 0 0,0 0 0,10 0 0,18 0 0,-6 0 0,27-7 0,3-3 0,3 0 0,-37 0 0,2 3 0,46 5 0,-47-2 0,2 0 0,0 3 0,0 2 0,44-1 0,-2 0 0,-12 0 0,-10 0 0,8 0 0,-26 0 0,13 0 0,-24 0 0,5 0 0,1 0 0,-7 0 0,7 0 0,-1 0 0,13 0 0,23 0 0,-8 0 0,-9 0 0,2 0 0,27 0-492,-26 0 0,1 0 491,26-8 1,-47 8 0,0-2 0,35-13 0,-34 14 0,-1-1 0,35-13 0,-35 10 0,1 0 0,-4-4 0,-2 0 0,1-2 0,1 3 0,4 2 0,-2 2 0,37-4 0,7 1 0,-21 5 0,-2-6-517,-10 8 517,-9 0 0,-2 0 0,-17 0 0,6 0 0,-13 0 0,13 0 0,-6 0 0,1 0 0,4 0 0,-4 0 0,6 0 0,-6 0 0,5 0 958,-6 0-958,8 0 544,-1 0-544,2 0 0,-1 0 0,-1 0 0,1 0 0,1 0 0,-2 0 0,1 0 0,0 0 0,9 0 0,-7 0 0,16 0 0,3 0 0,1 0 0,18 0 0,-17 0 0,16 0 0,4 0 0,-31 0 0,2 0-492,-2 0 0,1 0 13,12 0 1,-1 0 478,26 0 0,-29 0 0,1 0 0,27 0 0,-32 0 0,2 0 0,-7 0 0,-1 0 0,46 0 0,-14 0 0,-14 0-984,-9 0 753,-9 0 231,-3 0 0,-7 0 0,-9 0 0,6 0 0,-5 0 0,-2 0 0,8 0 0,-8 0 983,2 0-152,5 0-831,32 0 0,-2 0 0,-20-3 0,0-1 0,25-6 0,18-8 668,-5 1-668,-40 7 0,0 1 0,48-9 0,-12 9 0,0-6 0,0 12 0,-9-12 0,-2 13 0,-21-5 0,-1 7 0,-16 0 0,-4 0 0,-6 0 0,-6 0 0,-3 0 674,-6 0-674,0 0 0,-1 0 0,2 5 0,-1-3 0,6 3 0,2-5 0,8 0 0,6 0 0,2 0 0,8 0 0,19 0 0,15 0 0,23 0-610,-11 7 610,-37-6 0,1 0 0,36 7 0,-35-4 0,2 0 0,-2-3 0,0 0 0,46 7 0,-14-8 0,-13 0 0,-19 0 0,-3 0 0,-15 0 0,-3 6 0,-7-5 0,0 11 610,0-11-610,-7 12 0,5-6 0,-12 5 0,6 0 0,-7-5 0,-5 3 0,-2-2 0,-5 4 0,5 0 0,-3 6 0,9 3 0,-3 13 0,6-5 0,6 6 0,-6-9 0,11 2 0,-9-2 0,2-5 0,-5-3 0,-1-6 0,0 0 0,-5 1 0,3-6 0,-45-2 0,19-5 0,-43 0 0,23 0 0,-8-7 0,-1-1 0,-42-31 0,39 18 0,-29-17 0,50 23 0,7 3 0,-6 4 0,12 3 0,-10 5 0,10 0 0,-6 0 0,2 0 0,4 0 0,-12 0 0,6 0 0,-6 0 0,-9 0 0,6 0 0,-6 0 0,9 0 0,-1 0 0,-8 0 0,7 0 0,-7 0 0,8 0 0,-8 0 0,-1 0 0,-8 0 0,-30 0 0,3 0 0,18 0 0,-2 0-492,-1-1 0,-1 2 197,-12 3 0,-3 1 295,-11 1 0,-5 0 0,-5 5 0,-1 1 0,27-2 0,0 1 0,-1 0 0,-4-2 0,-2-1 0,1 1-328,0 1 0,-1 1 0,0 0 0,-1 1 0,-1 0 0,3-2-164,-17 2 0,3 1 0,4 2 0,2 0 0,10-5 0,1-1 356,4 2 0,2-2 136,-1 1 0,3-1 0,-25 9 0,21-9 0,13-2 0,16-7 0,3 0 0,14 0 0,-6 0 983,12 0-824,-10 0 824,9 0 0,-4 0 0,1 0 0,4 0 0,-12 0-274,6 0-709,-14 0 0,-21 0 0,-13 0 0,-30 0-984,-2 0 914,38 1 1,0-2 69,10-2 0,0-1 0,-14-1 0,-1-1 0,8-4 0,2 1 0,-1 0 0,0-1 0,-4-4 0,3 0-208,-20 2 208,-7-11 0,39 14 0,-5 1 0,30 2 0,-11 0 983,19 4-856,-4-4 94,6 6-221,-1 0 0,1 0 0,-6 0 0,4 0 0,-19 0 0,11 0 0,-21 0 0,-1 0 0,-22 0 0,0 0 0,-18 0 0,-5 0-554,0 0 554,-8 0 0,10 0 0,10 0 0,4 0 0,18 0 0,2 0 0,16 0 0,3 0 0,7 0 0,7 0 554,1 0-554,7 0 0,-1 0 0,1 0 0,0 0 0,0 0 0,-7 0 0,-10 0 0,-26 0 0,-24 0 0,20 0 0,-7 0-492,-13 2 0,-2-4 374,-12-6 0,-1-3 118,11 4 0,3 0 0,-4-12 0,4-2 0,27 10 0,2 1 0,-5-3 0,3-1 0,-7-2 0,6 1 0,54 7 0,32 2 0,21 6 0,12 0 0,-12 0 0,-8 7 0,-2-6 0,1 6 983,0-1-746,0-4-237,0 4 0,9-6 0,1 7 0,10-4 0,0 4 0,10-7 0,14 0-791,12 0 791,-45 4 0,2 0-492,11-3 0,1 0 381,-4 3 1,0 0 110,12-3 0,-1-2 0,-5 1 0,-2 0 0,-12 0 0,1 0 0,3 0 0,-1 0 0,-3 0 0,-1 0 0,0 0 0,2 0 0,5 0 0,-2 0 0,39 0 0,-2 0 0,-22 0-758,-2 0 758,-19 0 0,-1 0 0,-19 0 0,0 0 0,-9 0 712,-6 0-712,6 0 983,-13 0-764,6 0 621,-1 0-840,3 0 0,5 0 0,8 0 0,3 0 0,16 0 0,2 0 0,8-7 0,12-2 0,-10-8 0,20 0 0,-9 0 0,1 8 0,-3-7 0,-11 14 0,-7-11 0,-4 11 0,-16-4 0,6 6 0,-19 0 0,9 0 0,-19 0 0,7 0 0,-8 0 0,-1 0 0,1 0 0,0 0 0,1 0 0,-1 0 0,-1 0 0,0 4 0,1-2 0,-1 8 0,2-9 0,-1 5 0,-1-6 0,1 0 0,0 0 0,0 0 0,1 0 0,5 0 0,-4 0 0,19 0 0,-11 0 0,12 0 0,1 0 0,0 0 0,10 0 0,-9 0 0,15 0 0,-12 0 0,22 0 0,-6 0 0,0 0 0,7 0 0,-16 0 0,-2 0 0,-9 0 0,-15 0 0,-2 0 0,-5 0 0,-1 0 0,0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26.2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34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222 725 24575,'83'0'0,"-24"0"0,21 0 0,-34 0 0,-2 0 0,10 0 0,-30 0 0,20 0 0,-25 0 0,1 0 0,-3 0 0,-6 0 0,0 0 0,0 0 0,0 0 0,6 0 0,11 0 0,7-6 0,17 4 0,3-4 0,17-2 0,-6 6 0,7-12 0,-10 12 0,-9-5 0,-2 0 0,-16 6 0,-9-11 0,-9 10 0,-6-8 0,-5-3 0,-2-1 0,-5-11 0,-6 5 0,-7-1 0,-15-5 0,-17 10 0,0-12 0,-16 11 0,15 2 0,-15 1 0,15 12 0,-15-5 0,16 7 0,-8 0 0,10 0 0,0 0 0,-1 0 0,8 0 0,-6 0 0,7 0 0,-9 0 0,-8 0 0,-3 0 0,-8 0 0,0 0 0,-10 0 0,16 0 0,-13 0 0,32 0 0,-13 7 0,29-6 0,-10 12 0,18-12 0,-4 10 0,7-10 0,4 9 0,2-4 0,5 6 0,12-6 0,3-1 0,18-5 0,3 0 0,35 0 0,-12 0 0,33 0 0,-5 0 0,-9 0-492,-15 0 0,4 0 91,-14 0 0,1 0 401,20-4 0,3-1 0,-2 0 0,1-1 0,0-4 0,2-1 0,6-4 0,-1 0 0,-18 4 0,0 0 0,16-4 0,-3 1 0,-25 4 0,-1 2 0,16-3 0,-1 2 0,32-1 0,-13-5 0,-22 6 0,-12 1 0,-16 1 0,-2 7 0,-14 0 0,-2 0 0,-6 0 0,0 0 983,0 0-180,-1 0-803,1 0 0,6 0 0,9 0 0,28 0 0,1 0 0,27 0 0,-8 0 0,10 0 0,0 0 0,-10 0 0,-2 0 0,-19 0 0,-2 0 0,-16 0 0,-2 0 0,-14 0 0,-2 0 0,-6 0 0,0 0 0,0 0 0,0 0 0,0 0 0,0 0 0,6 0 0,9 0 0,18 0 0,19 0 0,11 0 0,10-8 0,11 7 0,-8-15 0,-34 15 0,-1 0 0,25-6 0,16 7 0,-28 0 0,6 0 0,-18 0 0,7 0 0,-7 0 0,1 0 0,-3 0 0,0 0 0,-7 0 0,7 0 0,-9 0 0,-7 0 0,10 0 0,-23 0 0,7 0 0,-19 0 0,1 0 0,0 0 0,-48-17 0,2 5 0,-53-14 0,11 9 0,17 12 0,-3 1-492,4 0 0,-2 0 0,-20 4 0,-3 0 88,-1 0 0,-1 0 404,1 0 0,-2 0 0,16 0 0,-3 0 0,4 0 0,-6 0 0,1 0 0,-22 4 0,1 2 0,23-1 0,2 1 0,-7 0 0,0 0-311,6 3 1,4-1 310,15-7 0,2 0 0,-33 7 0,36-8 0,4 0 0,23 0 0,1 0 983,7 0 0,0 0 0,5 5-535,-3-3-448,38 13 0,-14-7 0,38 4 0,-24 0 0,14-11 0,12 12 0,3 1 0,5-2 0,-1 2 0,-3 2 0,-14-2 0,-9 0 0,-7-1 0,-10 0 0,-6-1 0,-5-1 0,-7 1 0,-51 3 0,-40 2 0,17-8 0,-9 2-328,14 0 0,-4 1 0,-2-1 0,-9-2 0,-2-1 0,-2 1 0,-10 7 0,-3 1 0,5-2 47,16-5 1,3-2-1,-1 0-47,-10 4 0,-1 1 0,7-2-164,-1 0 0,5-1 0,-10-3 0,4-2 413,24 1 1,5-3 78,-20-3 0,37 0 983,33 0 0,41-7 0,37-3-914,-14 6 0,7-2 60,9-8 1,5 0-130,-15 9 0,3 1 0,0-2 0,6-7 0,0-4 0,-3 3 0,19 2 0,0 0 0,-21 2 0,1-2 0,-4 1 0,1 2 0,-2-1 0,18-5 0,-1 0 75,-23 6 0,-4-2-75,35-22-442,-28 16 442,-27-9 0,-7 11 0,-10-4 983,-6 7 0,-1 6 0,1 0-613,22 6 160,7 0-530,42 0 0,-33 0 0,2 0-492,8 4 0,5 1 161,16 0 1,3 2-162,0 2 0,4 3 164,-19-2 0,4 2 0,0-1 0,5 1 0,1 1 0,0-1 0,0 1 0,1-1 0,0 0 0,5 0 0,0 0 0,-4-1-164,10 1 0,-3-3 135,10-2 0,-5-1 357,-27-2 0,-3 0 360,1-4 0,-1 0-360,-7 0 0,-4 0 0,15 0 983,-5 0-76,-33 0 76,-2-12 0,-15 9 0,0-14 0,-1 15 0,1-3-245,6 5-738,28 0 0,9-3 0,9-2-492,3-5 0,2-1 425,3 5 0,0-1 67,2-6 0,-5-1 0,12 4-79,-32 2 0,0-1 79,24-8 0,-19 2 0,-16 6 0,-12-3 0,-14 11 983,0-4-858,-53 23 43,15-7-168,-39 14 0,24-11 0,-23 7 0,-16-3 0,-17-3 0,44-6 0,-1-1 0,-1-7 0,-2 0 0,-12 2 0,0 2 0,15-1 0,0-1 0,-18-2 0,2-1 0,-23 7 0,37-6 0,1-2 0,-31 1 0,21 0 0,21 0 0,26 0 0,55 0 0,28 0 0,-13 0 0,5 0-492,9 0 0,3 0 58,6 5 1,6 0 105,0 0 0,7-1 0,-2 2 0,-15 1 0,-1 1 0,6 0 82,4-2 0,6 0 0,2 1 0,-4 0-82,12 5 0,-3 1 0,4-1 82,-11-3 0,3-2 0,2 0 0,-1 1 0,-1 1 0,-1 2 0,1-1 0,0-1 0,1-1 0,-1-1 0,0 0 0,-1-2 229,-6 0 1,-1-1-1,-2-1 1,-3 1 16,10 0 0,-3 1 0,-2-2-328,-4-3 0,0 0 0,-6 0-164,3 0 0,-4 0 366,8 1 1,-3-2 125,-17-6 0,-5-2 983,24-1-786,-15-20 786,-32 15 0,-4 1 0,-15 3 0,1 10 0,0-4 0,-5 9 0,3 7 0,3 2 0,23 6 0,58 11-969,-19-10-14,13 0 0,5 0 0,-36-9 0,-1-2-492,24 5 0,2-2 0,-20-5 0,-2-3 0,-5 1 0,0-2 133,0-2 1,0-2-626,43 1 334,-11 0 84,-23-6 566,-20 4 0,-17-4 0,-8 6 983,-23 0 0,-21 0 0,-30 0 0,-32-9-492,28-3 1,-6-6-820,-1 0 0,-5-3 0,1-1-164,-20-10 0,-3-3 246,25 8 0,-4-1 0,-2-1 0,3 1-82,-12-2 0,3 2 0,-3-3 82,10 3 0,-2-1 0,-1-1 0,-1 2 0,-2 0 0,-1 2 0,1 0 0,4 1 202,-1-1 1,3 2-1,0 0-284,-9-1 0,-1 1 0,7 3-164,2 0 0,3 2 67,-8 2 0,2 1 425,17 1 0,5 3 983,-29 2-164,37 3 164,4 7 0,23 0 0,2 0 0,6 0 0,-1 0 0,1 0 0,-6 0 0,-2 5-842,-14 3-141,6 6 0,-14 0 0,6 0 0,-7 7 0,-10-5 0,8 5 0,-16-5 0,6-1 0,-8 1 0,16-2 0,-3 1 0,22-2 0,-7 1 0,15-7 0,-12 6 0,2-5 0,-31 0 0,-6-2 0,-8-6 0,-8 0 0,8 0 0,14 0 0,-2 0 0,-32 0 0,37 0 0,3 0 0,-9 0 0,12 0 0,8 0 0,8 0 0,9 0 0,8 0 0,17 5 0,37 9 0,18 1 0,-6 0 0,4 1 0,3-1 0,3-1 0,10 6 0,4-1-492,18 4 0,6-3 449,-23-7 0,2-2 0,2 0-285,7 1 0,3 0 0,0-1 59,5-2 0,0-2 0,0 1 269,-4 1 0,-1-1 0,-4-1 0,18 1 0,-4-2 0,-26-2 0,0 0 0,-4-2 0,1-1 0,-3-2 0,14 1 0,-3 0 0,-22 0 0,-4 0 0,26 0 0,-23 0 0,-23 0 0,-3 0 983,-20-4-956,-17-9 956,-13 5-72,-10-9-911,-7 16 0,12-5 0,-12 6 0,12 0 0,2 0 0,2 0 0,11 0 0,-4-6 0,6 5 0,5-10 0,36 10 0,-2-4 0,50 5 0,13 0-492,-8-5 0,10-2 164,-26 0 0,2-1 0,10-1 164,-4 2 0,10 0 0,6-1 0,2 1 0,-3 0 0,-9 1-82,2-2 0,-7 1 0,0 0 0,7 0 82,1 2 0,8 0 0,4 0 0,-1 1 0,-3 0 0,-8 2-82,4 0 0,-7 3 0,-2-1 0,-1 1-82,21-1 0,-3 0 0,-1 0 0,-7 0 0,-2 0 0,-7 0-164,-5 0 0,-8 0 373,21 0 119,-29 0 983,-15 0 0,-22 0 0,-1 0 0,-13 5 0,0 1 0,-6 5 0,0 1 0,-16-6 0,-7-1-855,-16-5-128,-4 0 0,-10 0 0,8 0 0,-7 0 0,-1 0 0,-22 0 0,-3 0 0,20 0 0,-4 0-492,6 0 0,-2 0 0,-22 0 0,-5 0 0,-1 0 0,1 0 0,5 0 0,0 0 0,-8 0 0,2 0 0,20 0 0,3 0 0,3 0 0,2 0-492,-37 0 627,48 0 357,43 0 983,48 0-492,1-8 1,10-1-165,6 3 1,9 2 0,2-2-128,9-5 0,3-1 0,4 2-200,-6 5 0,3 1 0,1 1 0,-2 0 0,-8 0 0,-2-1 0,0 1 0,4 1 0,15 1 0,4 1 0,1 1 0,-3-1 0,-11 0 0,-2 0 0,-1 0 0,5 0 0,-5 0 0,4 0 0,2 0 0,-2 0 0,-1 0 0,13 0 0,0 0 0,-3 0 0,-4 0 0,6 0 0,-5 0 0,0 0 0,3 0 0,0-1 0,-8 2 0,-4 4 0,-2-1 0,19-2 0,-1-1-15,-25 4 1,-5-1 14,-3-4 0,-5 0 0,26 0 0,-22 0 0,-12 0 0,-16 0 0,-2 0 0,-14 0 0,-2 0 0,-6 0 0,0 0 983,-1 0 0,1 0 0,-6 5 0,-2 7-206,-4 0-777,-11 6 0,-12-11 0,-21 6 0,-21-12 0,-21 6 0,-2-7 0,28 0 0,0 0 0,-31 0 0,19 0 0,-1 0 0,-11 0 0,-1-4 0,0-2 0,-3-4 0,15 0 0,-1 0 0,-25 1 0,43 0 0,2 1 0,-35 6 0,13-6 0,24 8 0,16 0 0,9 0 0,8 0 0,7 0 0,1 0 0,-7 0 0,-18 0 0,-21 8 0,-42 2-424,43-5 1,-2 0 423,1 0 0,0-1 0,-10-4 0,2 0 0,-26 0 0,36 0 0,2 0 0,-14 0 0,5 0 0,26 0 0,14-5 0,10-2 0,40-5 847,-2 5-847,19 1 0,5-1 0,-12 5 0,44-13 0,-2 13 0,-27-2 0,4 0 0,4 3 0,0 2 0,-12-1 0,4 0 0,33 0 0,1 0-492,-36-1 0,0 2 266,35 3 1,2 0 225,-30-3 0,-2 0 0,11 4 0,3-1 0,12-3 0,1-2 0,-11 1 0,0 0 0,11 0 0,-1 0 0,-13 0 0,-1 0 0,8 0 0,-1 0 0,-5 0 0,1 0 0,10 0 0,1 0 0,-5 0 0,0 0-492,6 0 0,2 0 0,5 0 0,1 0 444,1 0 0,1 0 48,8 0 0,-3 0 0,-23 1 0,-2-2 0,8-2 0,-2-3-256,-21 2 0,-2-3 256,6-6 0,1-1 0,-1 3 0,-2 1 0,29-8 0,-6 2-52,-28 15 52,-11-6 983,-10 7-728,-8 0 728,-6 0 0,-1 0-188,-8 0-795,1 0 64,0 0-64,0 0 0,-1 0 0,0 0 0,7 0 0,9 0 0,9 0 0,7 0 0,9 0 0,-6 0 0,14 0 0,15 0 0,14 0-449,-28 0 1,1 0 448,-11 0 0,-1 0 0,10-4 0,0-1 0,39 3 0,-49-5 0,-1-1 0,37 6-328,-13-6 328,-19 2 0,-16 4 0,-6-4 0,-18 6 0,4 0 882,-6 0-882,-6 4 343,4-2-343,3 2 0,7-4 0,23 0 0,4 0 0,7 0 0,7 0 0,-7 0 0,0 0 0,-9 0 0,-12 0 0,-6 0 0,-7 0 0,-2 0 0,-6 6 0,-6 0 0,0 5 0,-6 1 0,0 0 0,0-1 0,0 1 0,0 0 0,0 0 0,0 0 0,0 0 0,-6 0 0,0 0 0,-1 0 0,-4 0 0,4-1 0,1 1 0,-5 0 0,10 0 0,-5 0 0,1 0 0,4 0 0,-10-5 0,10 3 0,-10-9 0,10 14 0,-10-7 0,10 9 0,-10-10 0,10 4 0,-10-10 0,-1 4 0,-1-5 0,-4 0 0,-1 0 0,4 0 0,-10-6 0,-4-2 0,-8-6 0,-26 6 0,-16-7 0,-20 13 0,9-6 0,37 4 0,-1 0 0,3 3 0,-1 0 0,-5-7 0,-1 0 0,1 7 0,1 0 0,0-8 0,2 1 0,-25 6 0,3-6 0,23 2 0,16 4 0,8-5 0,3 7 0,12 0 0,-6 0 0,7 0 0,0 0 0,1 0 0,-7-6 0,-18 5 0,-11-5 0,-37 6 0,15 0 0,17 0 0,0 0 0,-27 0 0,27 0 0,-3 0 0,-44 0 0,10 0 0,5 0 0,29 0 0,11 0 0,16 0 0,10-5 0,6 3 0,0-3 0,0 5 0,1 0 0,0 0 0,-6 0 0,-9 0 0,-17 0 0,-12 0 0,-8 0 0,0 7 0,9-5 0,1 5 0,18-1 0,7-5 0,9 5 0,13-6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3:24.0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431 99 24575,'-30'0'0,"4"-12"0,14 9 0,1-14 0,-18 16 0,6-4 0,-14 5 0,17 0 0,-5 0 0,11 0 0,-4-5 0,6 3 0,0-3 0,0 0 0,0-2 0,-1 0 0,7-4 0,-5 5 0,5-1 0,-6 2 0,-3 5 0,3 0 0,-5 0 0,6 5 0,-1-4 0,0 5 0,6-2 0,1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26.2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2:00.2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0:22.3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24575,'58'0'0,"-8"0"0,2 0 0,10 0 0,5 0 0,29 0-984,-8 0 919,-35 0 0,1 0 65,34 0 96,8 0-96,-11 0 0,0 0 0,-11 7 0,-1-6 0,0 6 0,-8-7 0,18 0 0,-8 0 0,10 0 0,0 0 0,0 0 0,0 8 0,11-6 0,-8 5 0,-2 0 0,-3-5 0,-18 5 0,8-7 0,-19 6 0,7-4 0,-15 4 0,6 1 0,0-6 0,-7 6 834,7-7-834,-9 0 184,1 0-184,-1 0 0,0 0 0,0 0 0,1 0 0,-1 0 0,-7 0 0,5 0 0,-13 0 0,14 0 0,-14 0 0,14 0 0,-7 0 0,17 0 0,-6 0 0,15 0 0,-16 0 0,7 0 0,-9 0 0,1 0 0,-9 0 0,-1 0 0,-7 0 0,-7 0 0,-2 0 0,-6 0 0,0 0 0,-1 0 0,-4 5 0,3-4 0,-3 4 0,4-5 0,8 0 0,8 0 0,18 0 0,9 0 0,9 0 0,0 0 0,0 0 0,-9 0 0,1 0 0,-11 0 0,2 0 0,-2 0 0,-1 0 0,0 0 0,1 0 0,-1 0 0,0 0 0,1 0 0,-1 0 0,0 0 0,0 0 0,9 0 0,-6 0 0,6 0 0,-16 0 0,5 0 0,-19 0 0,10 0 0,-18 0 0,9 0 0,-10 0 0,5 0 0,-12 5 0,4-4 0,-3 4 0,4-5 0,8 0 0,8 0 0,9 0 0,16 0 0,2 0 0,9 0 0,10 0 0,-8 0 0,18 0 0,-26 0 0,13 0 0,-16 0 0,1 0 0,-3 0 0,-17 0 0,7 0 0,-14 0 0,14 0 0,-7 0 0,9 0 0,-1 0 0,0 0 0,9 0 0,-6 0 0,14 0 0,-5 0 0,8 0 0,0 0 0,-9 0 0,7 0 0,-7 0 0,0 0 0,7 0 0,-16 0 0,16 0 0,-15 0 0,14 0 0,-6 0 0,9 0 0,10 0 0,2 0 0,10 8 0,0-6 0,0 13 0,0-13 0,1 13 0,-11-13 0,8 5 0,-18-7 0,18 0 0,-18 0 0,8 7 0,-10-5 0,0 5 0,0-7 0,0 0 0,0 0 0,-9 0 0,7 0 0,-7 0 0,9 0 0,0 0 0,0 0 0,0 0 0,0 0 0,9 0 0,-16 0 0,2 0 0,36 0 0,-32-1 0,-1 2 0,14 6 0,8 2 0,-17 0 0,-2-1 0,-12-2 0,-9-4 0,0 4 0,-7-6 0,5 0 0,4 0 0,9 7 0,30-5 0,-16 12 0,-16-9 0,1 0 0,36 12 0,-40-8 0,1-1 0,46 10 0,-11-1 0,-10-8 0,-11 5 0,-19-12 0,-11 4 0,-8-6 0,-6 0 0,-2 0 0,-6 0 0,0 6 0,6-5 0,2 10 0,14-10 0,11 12 0,0-11 0,16 5 0,4-1 0,-16-4 0,4 4 0,-27-6 0,-6 0 0,-1 0 0,-7 0 0,-1 0 0,-4-4 0,-2-9 0,-5-7 0,0-23 0,0 25 0,0-10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0:24.4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61 24575,'70'0'0,"-8"0"0,3 0 0,22 0 0,-15 0 0,1 0 0,-17 0 0,-1 0 0,6 0 0,3 0 0,28 0 0,2 0-492,-11 0 0,-3 0 0,-1 0 0,-1 0 479,-5 0 1,-4 0 12,23 0 0,-37 0 0,1 0-558,40 0 558,-11 0 0,-19 0 0,5 0-345,-26 7 345,7 1 0,-16 0 0,6-2 0,-7 1 0,9-6 0,-1 6 0,0-7 0,1 6 0,8-4 0,2 4 0,0-6 983,7 7-563,-7-5 563,9 5-868,0-7 280,0 7-395,-9-5 0,7 11 0,-7-11 0,9 12 0,0-5 0,-13 1 0,1 3 0,31 13 0,-31-14 0,1 1 0,31 11 0,-8-7 0,10 0 0,0 0 0,-10-1 0,8-7 0,-18 5 0,8-12 0,-10 12 0,0-12 0,10 5 0,-8-7 0,29 8 0,-16-6 0,18 6 0,0-8 0,-8 0 0,8 0 0,-11 0 0,-10 0 0,8 0 0,-23 0 0,21 0 0,-21 0 0,13 0 0,-10 0 0,-1 0 0,1 0 0,-8-7 0,5 6 0,-5-13 0,-1 13 0,7-14 0,-16 14 0,16-6 0,-16 7 0,16 0 0,-7 0 0,1 0 0,5 0 0,-14 0 0,15-7 0,-16 5 0,7-12 0,0 13 0,-6-12 0,-2 5 0,-2 0 0,-7-4 0,17 10 0,-6-11 0,24 4 0,-13-7 0,26-1 0,3-8 0,2 6 0,8-7 0,-21 2 0,8 6 0,-18-5 0,-1 0 0,-19 13 0,-11-9 0,-14 12 0,-2 0 0,-6 2 0,-5-1 0,-2-7 0,-5 5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0:27.8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6291 126 24575,'-33'6'0,"2"-1"0,5-5 0,7 0 0,1 0 0,-12 0 0,7 0 0,-23 0 0,10 0 0,0 0 0,-14 0 0,-9 0 0,2 0 0,-16 0 0,19 0 0,-1 0 0,-15 0 0,3 0 0,-9 0 0,-7 0 0,8 0 0,-10 0 0,-1 0 0,1 0 0,0 0 0,0 0 0,-1 0 0,1 0 0,9 0 0,-6 0 0,16 0 0,-7 0 0,10 0 0,0 0 0,0 0 0,-1 0 0,10 0 0,-7 0 0,15 0 0,-6 0 0,16 0 0,-5 0 0,5 0 0,-8 0 0,-8 0 0,-12 0 0,-2 0 0,-17 0 0,8 0 0,-10 0 0,-1-8 0,11 6 0,2-6 0,10 8 0,8-6 0,3 4 0,9-11 0,-1 12 0,8-6 0,-5 7 0,5 0 0,-8 0 0,1 0 0,-1 0 0,1-6 0,-1 4 0,1-4 0,0 6 0,7 0 0,-6 0 0,6 0 0,0 0 0,-5 0 0,12 0 0,-5 0 0,0 0 0,6 0 0,0 0 0,3 0 0,11 0 0,-4-6 0,6 5 0,0-4 0,0 5 0,0 0 0,-15 0 0,-2 0 0,-23 0 0,-3 0 0,-8-8 0,0 7 0,0-6 0,13 3 0,-1 0 0,-32-5 0,32 4 0,-1 0 0,-31-3 0,17 8 0,-16 0 0,16 0 0,2 0 0,11 0 0,10 0 0,-1 0 0,1 0 0,7 0 0,-6 0 0,7 0 0,-9 0 0,1 0 0,-10 0 0,8 0 0,0 0 0,11 0 0,7-6 0,1 5 0,6-5 0,2 6 0,6 0 0,0 0 0,1 0 0,0 0 0,0 0 0,-1 0 0,-6 0 0,4 0 0,-10 0 0,3 0 0,1 0 0,-5 6 0,5 1 0,-6 6 0,6-5 0,1 3 0,7-5 0,0 1 0,6 3 0,-5-8 0,9 8 0,-3 1 0,5 2 0,0 3 0,0-5 0,0 1 0,5-6 0,2 4 0,5-4 0,6 1 0,-4 4 0,10-4 0,-10 0 0,4 4 0,1-10 0,-6 10 0,5-10 0,1 4 0,-6 0 0,12-3 0,-12 8 0,12-8 0,-5 3 0,6-5 0,0 0 0,-6 5 0,5-3 0,-5 3 0,0-5 0,5 0 0,-12 0 0,6 0 0,-1 0 0,-5 0 0,12 0 0,-5 0 0,14 0 0,2 0 0,7 0 0,0 0 0,9 0 0,-6 0 0,-2 0 0,-6 0 0,-3 0 0,5 0 0,-4 6 0,-2 1 0,-8 0 0,1 5 0,-7-11 0,-2 11 0,0-5 0,-4 0 0,4-2 0,-11 1 0,3-5 0,-4 9 0,1-4 0,3 1 0,-4-3 0,5 2 0,1-5 0,-1 4 0,8 1 0,1-4 0,14 10 0,1-10 0,9 10 0,-1-4 0,-7 0 0,-2-1 0,-8-7 0,-6 0 0,5 0 0,-12 0 0,5 0 0,-6 0 0,0 0 0,0 0 0,-1 0 0,0 0 0,0 0 0,0 0 0,1 0 0,0 0 0,6 0 0,-5 0 0,12 0 0,-11 0 0,10 0 0,-10 0 0,4 5 0,-6-4 0,0 5 0,0-1 0,-21-29 0,11 22 0,-18-23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1:56.2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6:47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24575,'82'0'0,"1"0"0,-1 0 0,9 0 0,2 0 0,-8 0 0,-8 0 0,-5 0-492,2 0 0,-3 0 368,-12 0 1,-7 0 123,2 0 402,-2 0-402,-9 0 0,-7 0 0,6 0 0,-14 0 0,13 0 0,-13 0 204,6 0-204,0 0 0,2 0 0,0 0 0,5 0 0,-5 0 0,7 0 0,0 6 625,1-4-625,-9 4 0,7-6 0,-6 7 0,7-6 0,9 6 0,-7-7 0,16 0 0,-15 6 0,6-4 0,0 4 0,-14-6 0,31 0 0,-36 0 0,20 0 0,-26 0 0,-1 0 0,0 0 0,1 0 0,-1 0 0,0 0 0,1 0 0,-1 0 0,0 0 0,-6 0 0,-1 0 0,-1 0 0,-5 0 0,6 5 0,-7-3 0,-1 3 0,15-5 0,-4 0 0,28 0 0,16 0 0,2 0 0,5 0 0,-12 0 0,-15 0 0,6 0 0,-9 0 0,0 0 0,0 6 0,1-4 0,-8 4 0,5-6 0,-13 6 0,6-4 0,-8 4 0,8-6 0,-6 5 0,6-3 0,0 10 0,-6-10 0,14 11 0,-6-12 0,-1 11 0,7-10 0,-14 10 0,6-11 0,-8 11 0,1-11 0,-1 5 0,-6-6 0,5 0 0,-6 0 0,1 0 0,5 0 0,-11 5 0,10-3 0,-4 9 0,14-10 0,-6 11 0,14-10 0,-7 10 0,9-11 0,-1 12 0,0-11 0,1 4 0,-1-6 0,-7 6 0,5-4 0,-5 3 0,0 1 0,17-4 0,-22 9 0,14-9 0,-11 10 0,-6-10 0,6 10 0,-7-10 0,-1 3 0,8 2 0,-6-6 0,13 12 0,-13-6 0,14 8 0,-7-8 0,9 6 0,7-11 0,-13 10 0,12-11 0,-14 5 0,8 1 0,-9-6 0,7 6 0,-7-7 0,1 0 0,25 0 0,-21 0 0,23 0 0,-20 0 0,1 0 0,-1 6 0,0-4 0,0 4 0,1-6 0,-1 0 0,-7 6 0,-2-5 0,0 5 0,-6 0 0,6-4 0,-8 9 0,0-9 0,0 3 0,1-5 0,-1 0 0,0 0 0,8 0 0,14 0 0,-2 0 0,9 0 0,-12 0 0,1 0 0,8 0 0,-7 0 0,16 0 0,-16 0 0,7 0 0,-9 0 0,1 0 0,-9 0 0,-1 0 0,-7 0 0,-1 0 0,-6 0 0,-2 0 0,-6 0 0,0 0 0,-6-4 0,-12-8 0,-8-2 0,-5-3 0,-23-8 0,17 15 0,-18-13 0,16 22 0,1-11 0,-1 5 0,1-7 0,-1 1 0,1 5 0,-8-4 0,5 10 0,-5-10 0,-12 10 0,15-3 0,-8 5 0,14 0 0,11 0 0,-11-6 0,11 4 0,-4-9 0,6 9 0,0-3 0,-7-1 0,6 5 0,-6-5 0,7 6 0,-6 0 0,-3 0 0,-5 0 0,-1 0 0,-7 0 0,6 0 0,-14 0 0,6 0 0,-7 0 0,0 0 0,-1 0 0,-8 0 0,-2 0 0,-9 0 0,0 0 0,0-7 0,-1 5 0,10-12 0,9 13 0,11-6 0,14 2 0,2 4 0,6-5 0,0 6 0,0 0 0,1 0 0,45 13 0,-17-5 0,46 6 0,-35-2 0,6-11 0,23 5 0,-15-6 0,17 0 0,-9 0 0,-12 0 0,23 0 0,3 0 0,11 0 0,10 0 0,12 0 0,1 0 0,-24 0 0,2 0-492,-16 0 0,0 0 297,22 0 0,-2 0 195,-28 0 0,-2 0 0,15 0 0,1 0 0,-9 0 0,1 0 0,10 0 0,1 0 0,-6 0 0,-1 0 0,0 0 0,-2 0-565,39 0 565,-46 0 0,1 0 0,4 0 0,-1 0 0,36 0 0,0 7 0,-41-6 0,3 12 0,-17-6 0,8 1 983,-26 3-633,-2-9 256,-6 8-606,0-8 0,0 3 0,0-5 0,0 5 0,-1-3 0,1 3 0,-1-5 0,7 0 0,10 0 0,7 0 0,17 0 0,3 0 0,-1 6 0,7 3 0,-7 6 0,9-6 0,-9 4 0,-2-11 0,-9 11 0,1-12 0,-1 6 0,0-7 0,9 7 0,-6-6 0,15 13 0,-7-5 0,0 0 0,7 5 0,-16-6 0,7 7 0,0 0 0,3 0 0,7 1 0,22 0 0,-16 0 0,26 9 0,-19 1 0,10 1 0,-9 4 0,-4-13 0,-9 4 0,-8-6 0,-11-8 0,-10-1 0,-14-7 0,-2 0 0,-6 0 0,0 0 0,0 0 0,0 0 0,6 0 0,2 0 0,14 0 0,-6 0 0,6 0 0,-14 0 0,5 0 0,-12 0 0,5 0 0,-6 0 0,-5-6 0,-2-7 0,-5-6 0,0 4 0,0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6:50.2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1 250 24575,'95'0'0,"-7"0"0,-35 0 0,1 0 0,34 0 0,-34 0 0,-1 0 0,16 0 0,-4 0 0,1 0 0,10 0 0,-23 0 0,0 0 0,17 0 0,-32 0 0,12 0 0,-14 0 0,0 0 0,5 0 0,-13 0 0,14 0 0,-14 0 0,13 0 0,-5 0 0,8 0 0,-1-6 0,0 4 0,9-4 0,-6-1 0,6-1 0,-9-6 0,0 5 0,-7-3 0,-9 11 0,-2-5 0,-11 0 0,4 5 0,-6-4 0,-1 5 0,1 0 0,5 0 0,10 0 0,18 0 0,9 0 0,9 0 0,0 0 0,-9 0 0,-2 0 0,-9 0 0,0 0 0,-7 0 0,-2 0 0,-8-6 0,1 4 0,6-4 0,-4 6 0,12 0 0,-13 0 0,14-6 0,-6 4 0,-1-4 0,7 6 0,-7-7 0,9 5 0,-1-11 0,0 12 0,1-12 0,8 11 0,2-4 0,9 6 0,10 0 0,2-8 0,10 6 0,0-5 0,0 7 0,1 0 0,-1 0 0,-10 0 0,-2 0 0,0 0 0,-8 0 0,8 0 0,0 0 0,-8 0 0,27 0 0,-24 0 0,5 0 0,-21 0 0,-16 0 0,-2 0 0,0 0 0,-6 0 0,6 0 0,-8 0 0,1 0 0,7 0 0,-6 0 0,5 0 0,-6 0 0,-1 0 0,0 0 0,1-6 0,-1 4 0,0-4 0,6 1 0,-11 4 0,3-10 0,-6 9 0,-4-3 0,10-1 0,-10 5 0,11-5 0,-5 6 0,6-6 0,0 4 0,1-4 0,-7 6 0,4-6 0,-10 5 0,4-5 0,-6 6 0,-43 0 0,26 0 0,-32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6:56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1 481 24575,'70'0'0,"1"0"0,-12 0 0,1 0 0,30 0 0,9 0 0,-11 0 0,5 0 0,-4 0-328,-18 0 0,-3 0 0,4 0 82,3 0 0,5 0 0,2 0 0,-1 0 0,-2 0 0,0 0 0,-2 0 0,-4 0-82,-4 0 0,-5 0 0,4 0 0,22 0 0,4 0 0,-12 0-164,-16 0 0,-7 0 0,-1 0 0,-1 0 0,4 0 0,-3 0 84,20 0 408,6 0 0,-21 0 0,0 0 0,0 0 0,-17-12 0,4 3 0,-5-11 0,0-2 0,7 6 0,0-6 0,-6 7 0,6 0 0,0 0 0,-7 7 0,8-6 983,-2 12 0,-5-11 0,6 12 0,-9-6 0,0 7 0,-7 0 0,-2 0 0,0 0-567,2 0-416,-1 0 0,7 0 0,-6 0 0,7 0 0,0 0 0,0 0 0,1 0 0,-1 0 0,0 0 0,1 0 0,-1 0 0,0 0 0,0 0 0,1 0 0,-1 0 0,9-7 0,2 6 0,9-7 0,-9 8 0,7-7 0,-15 6 0,6-13 0,-9 6 0,0 0 0,-7-4 0,5 10 0,-5-10 0,7 4 0,-7-6 0,6 6 0,-7-5 0,9 12 0,-9-12 0,7 12 0,-14-11 0,6 10 0,-14-4 0,-2 6 0,-1-5 0,-4 4 0,4-5 0,-10 1 0,-45 4 0,8-4 0,-37 5 0,15 0 0,6 0-984,-34 0 0,21 0 492,4 0 0,-1 0-492,-14 7 492,19-3 0,1 2-492,-16 9 0,-16 2 492,33-9 0,-1 2 478,0 2 1,-2 2 13,-14-1 0,-2 4 0,6 5 0,-1 2 0,-12-3 0,0 0 0,16 2 0,1 0 0,-9-3 0,1-1 0,10-1 0,1 1 0,-2-1 0,1 0 0,-1-3 0,2-1 0,-22 11 0,6-9 0,33-2 0,-5-5 983,23-4 0,-4-5 0,10 0 0,-9 0 0,3 0 0,-7 0 0,-7 0 0,6 0-948,-14 0-35,14 0 0,-14 0 0,14 6 0,-14 2 0,6 6 0,-7 0 0,-1 1 0,1-1 0,7 0 0,2 0 0,7-1 0,7 0 0,7-1 0,18-6 0,16-1 0,41-5-984,-3 0 492,-3 4 0,3 1-492,33-3 492,-26 2 0,3 1 0,-2 0 0,3-1 0,12-3 0,4 0 0,11 4 0,5-1 164,-25-3 0,2-2 0,1 1 0,4 0 0,1 0 0,2 0 0,8 0 0,3 0 0,-1 0 142,1 0 0,1 0 0,-1 0 186,2 0 0,-1 0 0,-3 0 0,-17 1 0,-4 0 0,1-3-147,1-3 1,-1-2 0,-4-1 146,7-3 0,-1-1 0,13-4 0,-1-2 0,-18 0 0,-3-1 491,-6 5 1,-2 0-25,35-14-467,-21 4 0,-2 8 983,-10 0 0,0 7-351,0-5-632,0 12 0,0-5 0,0 7 0,9 0 0,-6 0 0,7 0 0,-19 0 0,7 0 0,-16 0 0,7 0 0,-9 0 0,-7 0 0,-2 0 983,-8 0 0,1 0 0,-7 0 0,4 0 0,-4 0 0,0 0-92,-1 0-891,-8 0 0,1 0 0,0 0 0,0 0 0,0 0 0,0 0 0,0 0 0,13 0 0,13 0 0,26 0 0,22 0 0,13 0-655,0 0 655,-39 0 0,-1 0 0,-8 0 0,0 0 0,10-3 0,0-2 0,-6 0 0,0 0 0,20-5 0,0-1 0,-15 2 0,0 0 0,20-3 0,2 3 0,-13 3 0,0 1 0,6 0 0,4 2 0,10 2 0,3 2-492,2-1 0,-2 0 0,-18 0 0,0 0 0,14 0 0,-3 0 0,-26 0 0,-1 0 0,11 0 0,1 0 263,-8 0 0,-2 0-755,29 0 146,-5 0 838,-38 0 0,-3 0 0,-9 0 0,10 0 417,10 0-417,9-7 0,10-10 0,13-2 983,2-6 0,8-1 0,0 7 0,-8-14-806,-21 16 1,0-1-178,-19 0 0,-1 0 0,14 1 0,1 0 0,-13 0 0,-2 1 0,41-4 0,-35 6 0,1 2 0,33 2 0,10-6 0,-22 15 0,-2-14 983,-19 7 0,-10-1-448,-10-3-535,-7 10 0,6-4 0,3 6 0,8 0 0,8 0 0,2 0 0,19 0 0,-17 0 0,15 0 0,-33 0 0,5 0 650,-17 0-650,-6 0 0,-2 0 0,-6 0 0,0 0 0,-1 0 0,8 0 0,0 6 0,8 1 0,-1 1 0,0 3 0,-6-9 0,5 4 0,11 1 0,-6-6 0,29 6 0,-12 0 0,16 2 0,10 7 0,-8 0 0,8 0 0,-19-1 0,-2-6 0,-16-3 0,-2 0 0,-14-4 0,3 3 0,-15 0 0,3 1 0,-11 6 0,0 0 0,0-1 0,0 1 0,0 0 0,0-1 0,0 14 0,0 13 0,0 7 0,7 16 0,1-7 0,7 0 0,0-2 0,0-8 0,-2-15 0,1 3 0,-2-18 0,-5-6 0,-24-26 0,6 3 0,-19-13 0,18 21 0,-6-4 0,-10-4 0,-8-7 0,-7-7 0,-1 0 0,8 7 0,-5-5 0,12 12 0,-5-6 0,2 8 0,11 6 0,-3 1 0,12 6 0,1 0 0,-1 0 0,1 0 0,0 0 0,0 0 0,-1 0 0,1 0 0,-6 0 0,4 5 0,-11-4 0,4 4 0,-23-5 0,-14 0 0,-18 0 0,-1 7 0,-7-5 0,-3 13 0,-13-13 0,50 6 0,-1 0 0,-4-3 0,1 0 0,3 3 0,1 2-215,-1-2 0,0 1 215,-46 9 0,11-1 0,-1 0 0,1 0 0,10-8 0,-8 6 0,17-6 0,-7 0 0,10-2 0,-11-7 0,17 0 0,-5 0 0,18 7 430,8-6-430,-5 6 0,-4 0 0,-1-6 0,-15 6 0,7 0 0,-19-5 0,-26 5 0,48-3 0,0 0 0,0-3 0,1 0 0,-3 3 0,1 0 0,-37-4 0,34 0 0,0 0 0,-44 0 0,45 0 0,0 0 0,-34 0 0,22 0 0,-2 0 0,15 0 0,0 0 0,-10 4 0,0 0 0,-33-2 0,11 13-984,-1-13 0,-10 13 0,8-5 492,22-1 0,-1 1 0,15-1 0,-1 0 0,-21 1 0,0 0 0,11-1 0,3 1 99,3-1 0,0 0 393,-2 0 0,0 0 0,4 0 0,-1 0-274,0 1 1,-1-1 273,-4 0 0,0 1 0,11-2 0,1 1 0,-5 0 0,1 0-230,-35 8 230,-8 1 0,20-9 0,-6 6 0,6-13 0,-9 6 0,-12-8 0,9 0 0,35 0 0,-1 0 0,-45 0 0,0 0 0,45 0 0,1 0 0,-35 0 0,34 0 0,1 0 0,-36 0 0,-7 0 0,11 0 0,0 0 0,9 0 0,-7 7 0,18-5 0,-8 6 0,18-8 0,3 0 0,9 0 0,13 0 0,-2 0 983,18 0 0,-4 0 0,6 0 0,1 0 0,0 0 0,-1 0 0,-6 0 0,-2 0-396,-14 0-587,-2 0 0,-7 0 0,-10 0 0,-1-7 0,-19 5 0,-2-13 0,-1 6 0,-7-8 0,26 2 0,-5-1 0,26 2 0,9 1 0,8 0 0,12 1 0,-3 0 0,8 0 0,-3 0 0,5 1 0,0 0 0,0 0 0,0-1 0,0 0 0,-6-6 0,5 4 0,-5-11 0,6 5 0,-6-6 0,4 6 0,-4-5 0,6 5 0,0-7 0,-5 7 0,4 1 0,-5 7 0,6 0 0,0 0 0,0 1 0,0 0 0,0-8 0,0 6 0,0-12 0,0 12 0,0-12 0,0 11 0,0-5 0,5 13 0,2 0 0,4 6 0,1 0 0,0 0 0,0 0 0,6 6 0,2 1 0,6 13 0,8 1 0,2 0 0,0 6 0,5-12 0,-13 10 0,14-9 0,-14 3 0,6-5 0,-8-1 0,-6-6 0,5-1 0,-12-6 0,6 0 0,-7 0 0,0 0 0,-1 0 0,-4-5 0,3 4 0,-4-4 0,5 5 0,8 0 0,8 0 0,9 0 0,0 0 0,14 0 0,-12 0 0,14 0 0,-9 0 0,0 0 0,-7 0 0,-2 0 0,-14-5 0,-2 3 0,-6-3 0,0 5 0,0 0 0,-6-5 0,5-7 0,-6 5 0,6-3 0,-5 5 0,-1-12 0,0 2 0,-3-2 0,3 12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5:16.3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1963 175 24575,'-45'0'0,"-13"0"0,1 0 0,-9 0 0,-8 0 0,-19 0 0,39 0 0,-19 0 0,39 0 0,5 0 0,-12 0 0,12 0 0,-12 0 0,5 0 0,-16 0 0,14 0 0,-13 0 0,23 0 0,-6 0 0,7 0 0,7 0 0,2 0 0,6 0 0,-6 0 0,5 0 0,-11 6 0,4-5 0,-6 11 0,-1-4 0,1 5 0,-1 0 0,1 0 0,5-6 0,-3-1 0,3-6 0,-5 6 0,6-5 0,-5 5 0,5-6 0,0 0 0,-5 0 0,11 6 0,-4-5 0,6 4 0,0-5 0,0 0 0,0 0 0,1 0 0,0 0 0,-6 0 0,-3-6 0,-13-2 0,-11 1 0,-11-7 0,-8 12 0,9-11 0,9 11 0,11-4 0,8 0 0,0 4 0,12-8 0,3 4 0,11-6 0,5 1 0,8 4 0,14-4 0,2 9 0,12-11 0,-13 11 0,14-4 0,-14 6 0,6 0 0,-8 0 0,-6 0 0,5 0 0,-12 0 0,6 0 0,-8 0 0,1 0 0,0 0 0,0 0 0,0 0 0,0 0 0,-1 0 0,1 0 0,0 0 0,-6-5 0,4 3 0,-3-3 0,4 5 0,0 0 0,0 0 0,1 0 0,-1 0 0,-5 5 0,4 1 0,-4 1 0,6-2 0,0-5 0,0 0 0,0 0 0,6 0 0,2 0 0,0 0 0,5 0 0,-11-12 0,5-3 0,-6-11 0,-1 6 0,1-5 0,-1 11 0,1-4 0,-1 6 0,-6 10 0,-1 20 0,-5-7 0,0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34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222 725 24575,'83'0'0,"-24"0"0,21 0 0,-34 0 0,-2 0 0,10 0 0,-30 0 0,20 0 0,-25 0 0,1 0 0,-3 0 0,-6 0 0,0 0 0,0 0 0,0 0 0,6 0 0,11 0 0,7-6 0,17 4 0,3-4 0,17-2 0,-6 6 0,7-12 0,-10 12 0,-9-5 0,-2 0 0,-16 6 0,-9-11 0,-9 10 0,-6-8 0,-5-3 0,-2-1 0,-5-11 0,-6 5 0,-7-1 0,-15-5 0,-17 10 0,0-12 0,-16 11 0,15 2 0,-15 1 0,15 12 0,-15-5 0,16 7 0,-8 0 0,10 0 0,0 0 0,-1 0 0,8 0 0,-6 0 0,7 0 0,-9 0 0,-8 0 0,-3 0 0,-8 0 0,0 0 0,-10 0 0,16 0 0,-13 0 0,32 0 0,-13 7 0,29-6 0,-10 12 0,18-12 0,-4 10 0,7-10 0,4 9 0,2-4 0,5 6 0,12-6 0,3-1 0,18-5 0,3 0 0,35 0 0,-12 0 0,33 0 0,-5 0 0,-9 0-492,-15 0 0,4 0 91,-14 0 0,1 0 401,20-4 0,3-1 0,-2 0 0,1-1 0,0-4 0,2-1 0,6-4 0,-1 0 0,-18 4 0,0 0 0,16-4 0,-3 1 0,-25 4 0,-1 2 0,16-3 0,-1 2 0,32-1 0,-13-5 0,-22 6 0,-12 1 0,-16 1 0,-2 7 0,-14 0 0,-2 0 0,-6 0 0,0 0 983,0 0-180,-1 0-803,1 0 0,6 0 0,9 0 0,28 0 0,1 0 0,27 0 0,-8 0 0,10 0 0,0 0 0,-10 0 0,-2 0 0,-19 0 0,-2 0 0,-16 0 0,-2 0 0,-14 0 0,-2 0 0,-6 0 0,0 0 0,0 0 0,0 0 0,0 0 0,0 0 0,6 0 0,9 0 0,18 0 0,19 0 0,11 0 0,10-8 0,11 7 0,-8-15 0,-34 15 0,-1 0 0,25-6 0,16 7 0,-28 0 0,6 0 0,-18 0 0,7 0 0,-7 0 0,1 0 0,-3 0 0,0 0 0,-7 0 0,7 0 0,-9 0 0,-7 0 0,10 0 0,-23 0 0,7 0 0,-19 0 0,1 0 0,0 0 0,-48-17 0,2 5 0,-53-14 0,11 9 0,17 12 0,-3 1-492,4 0 0,-2 0 0,-20 4 0,-3 0 88,-1 0 0,-1 0 404,1 0 0,-2 0 0,16 0 0,-3 0 0,4 0 0,-6 0 0,1 0 0,-22 4 0,1 2 0,23-1 0,2 1 0,-7 0 0,0 0-311,6 3 1,4-1 310,15-7 0,2 0 0,-33 7 0,36-8 0,4 0 0,23 0 0,1 0 983,7 0 0,0 0 0,5 5-535,-3-3-448,38 13 0,-14-7 0,38 4 0,-24 0 0,14-11 0,12 12 0,3 1 0,5-2 0,-1 2 0,-3 2 0,-14-2 0,-9 0 0,-7-1 0,-10 0 0,-6-1 0,-5-1 0,-7 1 0,-51 3 0,-40 2 0,17-8 0,-9 2-328,14 0 0,-4 1 0,-2-1 0,-9-2 0,-2-1 0,-2 1 0,-10 7 0,-3 1 0,5-2 47,16-5 1,3-2-1,-1 0-47,-10 4 0,-1 1 0,7-2-164,-1 0 0,5-1 0,-10-3 0,4-2 413,24 1 1,5-3 78,-20-3 0,37 0 983,33 0 0,41-7 0,37-3-914,-14 6 0,7-2 60,9-8 1,5 0-130,-15 9 0,3 1 0,0-2 0,6-7 0,0-4 0,-3 3 0,19 2 0,0 0 0,-21 2 0,1-2 0,-4 1 0,1 2 0,-2-1 0,18-5 0,-1 0 75,-23 6 0,-4-2-75,35-22-442,-28 16 442,-27-9 0,-7 11 0,-10-4 983,-6 7 0,-1 6 0,1 0-613,22 6 160,7 0-530,42 0 0,-33 0 0,2 0-492,8 4 0,5 1 161,16 0 1,3 2-162,0 2 0,4 3 164,-19-2 0,4 2 0,0-1 0,5 1 0,1 1 0,0-1 0,0 1 0,1-1 0,0 0 0,5 0 0,0 0 0,-4-1-164,10 1 0,-3-3 135,10-2 0,-5-1 357,-27-2 0,-3 0 360,1-4 0,-1 0-360,-7 0 0,-4 0 0,15 0 983,-5 0-76,-33 0 76,-2-12 0,-15 9 0,0-14 0,-1 15 0,1-3-245,6 5-738,28 0 0,9-3 0,9-2-492,3-5 0,2-1 425,3 5 0,0-1 67,2-6 0,-5-1 0,12 4-79,-32 2 0,0-1 79,24-8 0,-19 2 0,-16 6 0,-12-3 0,-14 11 983,0-4-858,-53 23 43,15-7-168,-39 14 0,24-11 0,-23 7 0,-16-3 0,-17-3 0,44-6 0,-1-1 0,-1-7 0,-2 0 0,-12 2 0,0 2 0,15-1 0,0-1 0,-18-2 0,2-1 0,-23 7 0,37-6 0,1-2 0,-31 1 0,21 0 0,21 0 0,26 0 0,55 0 0,28 0 0,-13 0 0,5 0-492,9 0 0,3 0 58,6 5 1,6 0 105,0 0 0,7-1 0,-2 2 0,-15 1 0,-1 1 0,6 0 82,4-2 0,6 0 0,2 1 0,-4 0-82,12 5 0,-3 1 0,4-1 82,-11-3 0,3-2 0,2 0 0,-1 1 0,-1 1 0,-1 2 0,1-1 0,0-1 0,1-1 0,-1-1 0,0 0 0,-1-2 229,-6 0 1,-1-1-1,-2-1 1,-3 1 16,10 0 0,-3 1 0,-2-2-328,-4-3 0,0 0 0,-6 0-164,3 0 0,-4 0 366,8 1 1,-3-2 125,-17-6 0,-5-2 983,24-1-786,-15-20 786,-32 15 0,-4 1 0,-15 3 0,1 10 0,0-4 0,-5 9 0,3 7 0,3 2 0,23 6 0,58 11-969,-19-10-14,13 0 0,5 0 0,-36-9 0,-1-2-492,24 5 0,2-2 0,-20-5 0,-2-3 0,-5 1 0,0-2 133,0-2 1,0-2-626,43 1 334,-11 0 84,-23-6 566,-20 4 0,-17-4 0,-8 6 983,-23 0 0,-21 0 0,-30 0 0,-32-9-492,28-3 1,-6-6-820,-1 0 0,-5-3 0,1-1-164,-20-10 0,-3-3 246,25 8 0,-4-1 0,-2-1 0,3 1-82,-12-2 0,3 2 0,-3-3 82,10 3 0,-2-1 0,-1-1 0,-1 2 0,-2 0 0,-1 2 0,1 0 0,4 1 202,-1-1 1,3 2-1,0 0-284,-9-1 0,-1 1 0,7 3-164,2 0 0,3 2 67,-8 2 0,2 1 425,17 1 0,5 3 983,-29 2-164,37 3 164,4 7 0,23 0 0,2 0 0,6 0 0,-1 0 0,1 0 0,-6 0 0,-2 5-842,-14 3-141,6 6 0,-14 0 0,6 0 0,-7 7 0,-10-5 0,8 5 0,-16-5 0,6-1 0,-8 1 0,16-2 0,-3 1 0,22-2 0,-7 1 0,15-7 0,-12 6 0,2-5 0,-31 0 0,-6-2 0,-8-6 0,-8 0 0,8 0 0,14 0 0,-2 0 0,-32 0 0,37 0 0,3 0 0,-9 0 0,12 0 0,8 0 0,8 0 0,9 0 0,8 0 0,17 5 0,37 9 0,18 1 0,-6 0 0,4 1 0,3-1 0,3-1 0,10 6 0,4-1-492,18 4 0,6-3 449,-23-7 0,2-2 0,2 0-285,7 1 0,3 0 0,0-1 59,5-2 0,0-2 0,0 1 269,-4 1 0,-1-1 0,-4-1 0,18 1 0,-4-2 0,-26-2 0,0 0 0,-4-2 0,1-1 0,-3-2 0,14 1 0,-3 0 0,-22 0 0,-4 0 0,26 0 0,-23 0 0,-23 0 0,-3 0 983,-20-4-956,-17-9 956,-13 5-72,-10-9-911,-7 16 0,12-5 0,-12 6 0,12 0 0,2 0 0,2 0 0,11 0 0,-4-6 0,6 5 0,5-10 0,36 10 0,-2-4 0,50 5 0,13 0-492,-8-5 0,10-2 164,-26 0 0,2-1 0,10-1 164,-4 2 0,10 0 0,6-1 0,2 1 0,-3 0 0,-9 1-82,2-2 0,-7 1 0,0 0 0,7 0 82,1 2 0,8 0 0,4 0 0,-1 1 0,-3 0 0,-8 2-82,4 0 0,-7 3 0,-2-1 0,-1 1-82,21-1 0,-3 0 0,-1 0 0,-7 0 0,-2 0 0,-7 0-164,-5 0 0,-8 0 373,21 0 119,-29 0 983,-15 0 0,-22 0 0,-1 0 0,-13 5 0,0 1 0,-6 5 0,0 1 0,-16-6 0,-7-1-855,-16-5-128,-4 0 0,-10 0 0,8 0 0,-7 0 0,-1 0 0,-22 0 0,-3 0 0,20 0 0,-4 0-492,6 0 0,-2 0 0,-22 0 0,-5 0 0,-1 0 0,1 0 0,5 0 0,0 0 0,-8 0 0,2 0 0,20 0 0,3 0 0,3 0 0,2 0-492,-37 0 627,48 0 357,43 0 983,48 0-492,1-8 1,10-1-165,6 3 1,9 2 0,2-2-128,9-5 0,3-1 0,4 2-200,-6 5 0,3 1 0,1 1 0,-2 0 0,-8 0 0,-2-1 0,0 1 0,4 1 0,15 1 0,4 1 0,1 1 0,-3-1 0,-11 0 0,-2 0 0,-1 0 0,5 0 0,-5 0 0,4 0 0,2 0 0,-2 0 0,-1 0 0,13 0 0,0 0 0,-3 0 0,-4 0 0,6 0 0,-5 0 0,0 0 0,3 0 0,0-1 0,-8 2 0,-4 4 0,-2-1 0,19-2 0,-1-1-15,-25 4 1,-5-1 14,-3-4 0,-5 0 0,26 0 0,-22 0 0,-12 0 0,-16 0 0,-2 0 0,-14 0 0,-2 0 0,-6 0 0,0 0 983,-1 0 0,1 0 0,-6 5 0,-2 7-206,-4 0-777,-11 6 0,-12-11 0,-21 6 0,-21-12 0,-21 6 0,-2-7 0,28 0 0,0 0 0,-31 0 0,19 0 0,-1 0 0,-11 0 0,-1-4 0,0-2 0,-3-4 0,15 0 0,-1 0 0,-25 1 0,43 0 0,2 1 0,-35 6 0,13-6 0,24 8 0,16 0 0,9 0 0,8 0 0,7 0 0,1 0 0,-7 0 0,-18 0 0,-21 8 0,-42 2-424,43-5 1,-2 0 423,1 0 0,0-1 0,-10-4 0,2 0 0,-26 0 0,36 0 0,2 0 0,-14 0 0,5 0 0,26 0 0,14-5 0,10-2 0,40-5 847,-2 5-847,19 1 0,5-1 0,-12 5 0,44-13 0,-2 13 0,-27-2 0,4 0 0,4 3 0,0 2 0,-12-1 0,4 0 0,33 0 0,1 0-492,-36-1 0,0 2 266,35 3 1,2 0 225,-30-3 0,-2 0 0,11 4 0,3-1 0,12-3 0,1-2 0,-11 1 0,0 0 0,11 0 0,-1 0 0,-13 0 0,-1 0 0,8 0 0,-1 0 0,-5 0 0,1 0 0,10 0 0,1 0 0,-5 0 0,0 0-492,6 0 0,2 0 0,5 0 0,1 0 444,1 0 0,1 0 48,8 0 0,-3 0 0,-23 1 0,-2-2 0,8-2 0,-2-3-256,-21 2 0,-2-3 256,6-6 0,1-1 0,-1 3 0,-2 1 0,29-8 0,-6 2-52,-28 15 52,-11-6 983,-10 7-728,-8 0 728,-6 0 0,-1 0-188,-8 0-795,1 0 64,0 0-64,0 0 0,-1 0 0,0 0 0,7 0 0,9 0 0,9 0 0,7 0 0,9 0 0,-6 0 0,14 0 0,15 0 0,14 0-449,-28 0 1,1 0 448,-11 0 0,-1 0 0,10-4 0,0-1 0,39 3 0,-49-5 0,-1-1 0,37 6-328,-13-6 328,-19 2 0,-16 4 0,-6-4 0,-18 6 0,4 0 882,-6 0-882,-6 4 343,4-2-343,3 2 0,7-4 0,23 0 0,4 0 0,7 0 0,7 0 0,-7 0 0,0 0 0,-9 0 0,-12 0 0,-6 0 0,-7 0 0,-2 0 0,-6 6 0,-6 0 0,0 5 0,-6 1 0,0 0 0,0-1 0,0 1 0,0 0 0,0 0 0,0 0 0,0 0 0,-6 0 0,0 0 0,-1 0 0,-4 0 0,4-1 0,1 1 0,-5 0 0,10 0 0,-5 0 0,1 0 0,4 0 0,-10-5 0,10 3 0,-10-9 0,10 14 0,-10-7 0,10 9 0,-10-10 0,10 4 0,-10-10 0,-1 4 0,-1-5 0,-4 0 0,-1 0 0,4 0 0,-10-6 0,-4-2 0,-8-6 0,-26 6 0,-16-7 0,-20 13 0,9-6 0,37 4 0,-1 0 0,3 3 0,-1 0 0,-5-7 0,-1 0 0,1 7 0,1 0 0,0-8 0,2 1 0,-25 6 0,3-6 0,23 2 0,16 4 0,8-5 0,3 7 0,12 0 0,-6 0 0,7 0 0,0 0 0,1 0 0,-7-6 0,-18 5 0,-11-5 0,-37 6 0,15 0 0,17 0 0,0 0 0,-27 0 0,27 0 0,-3 0 0,-44 0 0,10 0 0,5 0 0,29 0 0,11 0 0,16 0 0,10-5 0,6 3 0,0-3 0,0 5 0,1 0 0,0 0 0,-6 0 0,-9 0 0,-17 0 0,-12 0 0,-8 0 0,0 7 0,9-5 0,1 5 0,18-1 0,7-5 0,9 5 0,13-6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5:12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48 24575,'32'0'0,"26"0"0,-18 0 0,15 0 0,-2 0 0,-22 0 0,9 0 0,-22 0 0,-6 0 0,0 0 0,-1 0 0,1 0 0,0 0 0,-1 0 0,0 5 0,0 1 0,0 5 0,0-5 0,1-1 0,-1 0 0,8-4 0,1 4 0,0-5 0,4 0 0,-10 0 0,11 6 0,-12-4 0,5 4 0,-6-6 0,0 0 0,-6 5 0,4-4 0,-8 14 0,8-8 0,-9 9 0,4-4 0,-5 0 0,5-1 0,2 1 0,5-5 0,6 4 0,9-3 0,18-1 0,9 6 0,0-11 0,7 5 0,-15 0 0,-2-6 0,-10 6 0,-8-7 0,-6 0 0,-2 0 0,-6 0 0,0 0 0,0 0 0,0 0 0,6 5 0,9-3 0,9 4 0,16-6 0,2 0 0,0 0 0,7 0 0,-16 0 0,7 0 0,-16 0 0,-9 0 0,-2 0 0,-11 0 0,4 0 0,-6 0 0,0 0 0,-1 0 0,0 0 0,1 0 0,-1 0 0,1 0 0,33-7 0,-11-1 0,21 0 0,-13-5 0,-14 5 0,6 0 0,-14-3 0,-2 10 0,-6-10 0,0 10 0,-6-10 0,5 10 0,-10-10 0,5 0 0,-6-2 0,0-4 0,0 6 0,0-1 0,0 0 0,0 1 0,0-1 0,0 1 0,4 5 0,8 1 0,7 5 0,42 0 0,-19 0 0,30-6 0,-20-3 0,-7 1 0,7-6 0,-16 12 0,5-11 0,-19 12 0,4-6 0,-14 7 0,0 0 0,0 0 0,-1 0 0,0 0 0,0 0 0,0 0 0,0 5 0,-5 2 0,-1 4 0,-5 0 0,0 0 0,-15-5 0,0-1 0,-22-12 0,1 6 0,-8-12 0,-11 11 0,-3-5 0,7 7 0,12 0 0,14 0 0,5 0 0,-7 0 0,1 0 0,-1 0 0,-7 0 0,-11 0 0,0 0 0,-16 0 0,15 0 0,-6 0 0,9 0 0,-1 0 0,1 0 0,-1 0 0,8 0 0,-5 0 0,-4 0 0,-1 0 0,-6 0 0,0 0 0,6 0 0,2 0 0,10 0 0,13 0 0,-3 0 0,10 0 0,-4 0 0,6 0 0,1 0 0,0 0 0,0 0 0,-7 0 0,-10 0 0,0 0 0,-14 0 0,7 0 0,-9 0 0,1 0 0,-1 0 0,8 0 0,2 0 0,14 0 0,2 0 0,6 0 0,0 0 0,5 5 0,-3-3 0,4 2 0,-5-4 0,0 0 0,-7 0 0,-9 0 0,-9 0 0,-7 0 0,-1 0 0,1 0 0,7 0 0,2 0 0,14 0 0,1 0 0,7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40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0 228 24575,'64'0'0,"0"0"0,4 0 0,6 0 0,-5 0-492,4 0 0,-2 0 0,19 0 0,-1 0 186,-22 0 1,-5 0 305,30 0-51,-31 0 0,0 0 51,28 0 635,5 0-635,-38 0 0,6 0 0,-26 0 983,-2 0-683,-9 0 463,-6 0-763,5 0 0,-5 0 0,15 0 0,2 0 0,0 0 0,14 0 0,-12 0 0,23-14 0,-16 11 0,16-18 0,-16 12 0,7 1 0,-8-5 0,-9 11 0,-1-4 0,-14 0 0,-1 5 0,-7-4 0,-1 5 0,1 0 0,0 0 0,0 0 0,-1 0 0,0 0 0,0 0 0,15-7 0,3 5 0,14-11 0,10 12 0,1-13 0,9 13 0,-9-13 0,-2 12 0,-16-4 0,-2 6 0,-8-6 0,-6 4 0,-2-3 0,-6 5 0,0 0 0,0 0 0,0 0 0,0 0 0,6 0 0,9 0 0,28 0 0,-7 0 0,7 0 0,-21 0 0,-14 0 0,-1 0 0,-8 0 0,1 0 0,-5-5 0,3 3 0,-3-2 0,4 4 0,7-6 0,10 4 0,0-4 0,14 0 0,-7 4 0,9-4 0,-1-1 0,-8 5 0,-1-4 0,-14 6 0,-1 0 0,-7-5 0,-1 3 0,1-3 0,0 5 0,0 0 0,-1 0 0,0 0 0,0 0 0,0 0 0,15 0 0,3 0 0,23 0 0,12 0 0,2 0 0,6 0 0,-17 0 0,-3 0 0,-9 0 0,-7 0 0,-9 0 0,-9 0 0,-6 0 0,0 0 0,0 0 0,0 0 0,-6 5 0,4 1 0,-9 5 0,9-5 0,-9 5 0,4-5 0,-5 6 0,0-1 0,0 0 0,0-1 0,-10-4 0,1-1 0,-8-5 0,5 0 0,0 0 0,-6 0 0,5 0 0,-4 0 0,5 0 0,1 0 0,-1 0 0,-7 0 0,6 0 0,-12 0 0,11 0 0,-4 0 0,5 0 0,1 5 0,0-3 0,0 3 0,1-5 0,-1 0 0,0 0 0,1 0 0,-1 0 0,0 0 0,0 0 0,0 0 0,0 0 0,1 0 0,5 5 0,-4-4 0,4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44.0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1 137 24575,'88'0'0,"-1"0"0,-6 0 0,0 0 0,3 0 0,4 0 0,-9 0 0,4 0 0,-13 0 0,12 0 0,2 0 0,-8 0 0,-40 0 0,-9 0 0,-9 0 0,-7 0 0,1 0 0,-1 0 0,0 0 0,0 0 0,-1 0 0,1 0 0,-5-12 0,4 9 0,-3-9 0,5 12 0,6 0 0,2-6 0,14 5 0,2-12 0,7 12 0,20-12 0,-15 5 0,14-1 0,-26-3 0,-8 11 0,-4-5 0,-10 6 0,4 0 0,-6 0 0,0-6 0,0 5 0,0-4 0,14 5 0,-5-6 0,30 4 0,-14-4 0,15 6 0,-8 0 0,-1 0 0,-7-6 0,-9 5 0,-2-5 0,-12 6 0,6 0 0,-8 0 0,1 0 0,-1 0 0,0 0 0,0 0 0,43 0 0,1 0 0,30 0 0,-13 0 0,1 0 0,-16 0 0,4 0 0,-17 0 0,-15 0 0,-3 0 0,-8 0 0,-5 0 0,6 0 0,-8 0 0,1 0 0,-1 0 0,0 0 0,0 0 0,6 0 0,3 0 0,23 0 0,-5 0 0,14 0 0,0 7 0,-14-5 0,4 5 0,-16-2 0,-6-3 0,5 4 0,-11-6 0,4 0 0,-7 0 0,0 0 0,1 0 0,6 0 0,37 0 0,-4 0 0,32 0 0,-20 0 0,-9 0 0,-2 0 0,-16 0 0,-2 0 0,-15 0 0,0 0 0,-7 0 0,0 0 0,-1 0 0,1 0 0,0 0 0,14 0 0,3 0 0,24 0 0,-8 0 0,7 0 0,-9 0 0,-13 0 0,9 0 0,-23 5 0,16-4 0,-18 5 0,4-6 0,-7 0 0,-4 4 0,2-2 0,12 2 0,16-4 0,27 0 0,-9 0 0,3 0 0,37 0-301,-33 0 1,-1 0 300,14 0 0,-11 0 0,-12 0 0,-11 0 0,-12 0 0,-5 0 0,-13 0 0,1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46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0 148 24575,'48'0'0,"15"0"0,-31 0 0,12 0 0,-17 0 0,11 0 0,11 0 0,13 0 0,-3 0 0,2 0 0,24 8 0,-28-4 0,-1 1 0,8 4 0,-20-2 0,-2-7 0,-20 0 0,4 0 0,-15 0 0,1 0 0,0 0 0,-1 0 0,1 0 0,5 0 0,11 0 0,8 0 0,7 0 0,9 0 0,-7 0 0,16-7 0,-7 5 0,9-12 0,-8 12 0,5-5 0,-14 1 0,6 4 0,-9-4 0,-7 6 0,5 0 0,-13 0 0,14 0 0,-6 0 0,-1 0 0,7 0 0,-7-7 0,9 6 0,-1-6 0,0 7 0,-7 0 0,6-6 0,-14 4 0,13-5 0,-13 7 0,6 0 0,-7 0 0,-1 0 0,0 0 0,1 0 0,-1-5 0,0 3 0,1-4 0,7 6 0,-6 0 0,13 0 0,-5 0 0,0 0 0,-3 0 0,-6 0 0,-1 0 0,-6 0 0,5 0 0,-12 0 0,5 0 0,-6 0 0,-1 0 0,1 0 0,6 0 0,9-6 0,18 4 0,19-4 0,1 6 0,18 0 0,-8-8 0,10 6 0,-10-6 0,-10 8 0,-5 0 0,-14 0 0,-2 0 0,-2 0 0,-14 0 0,6 0 0,-8 0 0,0 0 0,-6 0 0,5 0 0,-11 0 0,4 0 0,-6 0 0,0 0 0,0 0 0,-1 0 0,1 0 0,-1 0 0,15 0 0,12 0 0,8 0 0,24 0 0,-13-7 0,16-2 0,-10 1 0,-9-6 0,-2 13 0,-16-6 0,-2 1 0,-15 5 0,0-5 0,-7 6 0,0 0 0,-1 0 0,1 0 0,6 0 0,9 0 0,18 0 0,9 0 0,9 0 0,0 0 0,0 0 0,0 0 0,0 0 0,-17 0 0,4 0 0,-28 0 0,10 0 0,-18 0 0,9 0 0,-15 0 0,3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50.6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1 179 24575,'70'7'0,"8"-2"0,-13-5-492,-1 0 0,4 0-492,30 0 492,-30 0 0,1 0-492,27 0 0,-21 0 0,-11 0 6,-20 0 978,-10 0 0,-7 6 983,-7-5 0,-2 5 0,-6-6 0,0 5 0,6-3 0,2 9 0,14-10-982,2 11-1,7-10 0,0 4 0,28 1 0,-20-6 0,20 6 0,-35-7 0,5 6 0,-5-4 0,7 4 0,-7-6 0,5 0 0,-5 0 0,7 0 0,1 0 0,-1 0 0,-7 0 0,5 0 0,-5 0 0,7 0 0,0 0 0,1 0 0,-9 0 0,7 0 0,-14-6 0,13-2 0,-5-6 0,7 0 0,1-1 0,8 0 0,-7 0 0,35-7 0,-29 12 0,20-3 0,-36 7 0,-1 4 0,-7-4 0,-7 6 0,-2 0 0,-6 0 0,0 0 0,-1 0 0,1 0 0,7 0 0,8 0 0,18 0 0,0 0 0,16 0 0,-16 0 0,7 0 0,-16 0 0,-2 0 0,-14 0 0,-2 0 0,-6 0 0,0 0 0,0 0 0,-1 0 0,7 0 0,19 0 0,9 0 0,17 0 0,0 0 0,0 0 0,0-7 0,-9 6 0,-9-7 0,-11 3 0,-8 3 0,-6-4 0,-2 6 0,-6 0 0,-1 0 0,1 0 0,13 0 0,13-7 0,16 5 0,19-12 0,2 12 0,11-14 0,-1 15 0,-10-14 0,-2 6 0,-27 0 0,4-4 0,-28 11 0,4-4 0,-14 6 0,0 0 0,0 0 0,-1 0 0,0 0 0,7 0 0,1 0 0,15 0 0,-5 6 0,4 1 0,-6 0 0,4-1 0,-9-6 0,1 0 0,-11 5 0,0-3 0,-1 3 0,14-5 0,-3 0 0,12 0 0,-8 0 0,11 11 0,-20-3 0,0 4 0,-46-7 0,-2-5 0,-30 0 0,6 7 0,1-5 0,-7 5 0,23-7 0,-12 6 0,21-4 0,-10 10 0,11-10 0,3 9 0,0-10 0,5 10 0,-14-3 0,-2 6 0,-17 1 0,-1 7 0,-9 2 0,8 7 0,-5 0 0,14-2 0,-6-5 0,16-4 0,2-6 0,7-1 0,7-1 0,2-5 0,5-1 0,1-6 0,0 0 0,0 0 0,0 0 0,1 0 0,5-5 0,-4-1 0,3-1 0,-4 2 0,4 0 0,-3 4 0,49-5 0,-14 6 0,48 0 0,-27 0 0,6-6 0,19 4 0,-21-11 0,13 9 0,3-1 0,21-11-492,-20 11 0,3 1 0,-7-4 0,-4-1 481,33 0 11,-27 0 0,-1-1 0,28-8 0,-26 13 0,2-1 0,-11-2 0,-1 0 0,6 7 0,-2 0-492,-9-7 0,-3 0-492,38 6 0,-13-5 0,-19 7 0,-2 0 0,-22 0 804,2 0 180,-19 0 983,6 0 0,-7 0 0,-1 0 0,1 0 0,0 0 0,-1 0 0,0 0 0,0 0-784,14 0-199,4 0 0,15 0 0,-1 0 0,21 0 0,-16 0 0,8 0 0,-29 0 0,-8 0 0,-7 0 0,0 0 0,0 0 0,-1 0 0,1 0 0,23 0 0,-4 0 0,30 0 0,3 0 0,1 0 0,18 0 0,-33 0 0,3 0 0,-27 0 0,-6 0 0,-2 0 0,-6 0 0,-1 0 0,0 0 0,24 0 0,15 0 0,3 0 0,6 0 0,-6 0 0,0 0 0,10 0 0,-1 0 0,34 0 0,-11 0 0,-18 0 0,-5 0 0,-26 0 0,-2 0 0,-15 0 0,0 0 0,-7 0 0,-1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12:56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0 182 24575,'76'0'0,"0"0"0,19 0 0,1 0 0,1 0 0,1 0 0,-34 0 0,-1 0 0,21 0 0,-30 0 0,-2 0 0,-16 0 0,-9 0 0,-8 0 0,-8 0 0,1 0 0,0 0 0,0 0 0,0 0 0,-1 0 0,0 0 0,0 0 0,7 0 0,29 0 0,-6-7 0,32 6 0,-28-6 0,7 1 0,-16 4 0,-2-5 0,-8 7 0,-6-5 0,-2 4 0,-6-5 0,0 6 0,0 0 0,-1 0 0,7 0 0,38 0 0,-14 0 0,38 0 0,-34-6 0,6 4 0,-16-4 0,-2 6 0,-15 0 0,6 0 0,-11 0 0,4 0 0,-6 0 0,-1 0 0,1 0 0,6 0 0,10 0 0,8 0 0,16 0 0,-7 0 0,16 0 0,-16 0 0,7 0 0,-16 0 0,-3 0 0,-13 0 0,-1 0 0,-7 0 0,-1 0 0,1 0 0,-1 0 0,7 0 0,18 0 0,21 0 0,17 0 0,11 0 0,0 0-696,11 0 696,3-8 0,0 6 0,-45-2 0,-1-1 0,25-2 0,6 6 0,-21-7 0,-9 8 0,-2 0 0,-16-5 0,5 3 0,-5-4 0,16-1 696,-6 5-696,6-5 0,0 0 0,-7 5 0,7-5 0,-9 7 0,1 0 0,-9 0 0,-1 0 0,-14 0 0,-2 0 0,-6 0 0,0 0 0,0 0 0,0 0 0,-1 0 0,15 0 0,12 0 0,16 0 0,9 0 0,0-7 0,0 6 0,-9-6 0,-9 1 0,-11 4 0,-8-4 0,-6 6 0,-2 0 0,-6 0 0,0 0 0,6 0 0,17 0 0,22 0 0,29 0 0,-18 0 0,3 0-412,-16 1 0,-1-2 412,15-3 0,-2 1 0,18 1 0,-18-6 0,-6 8 0,-25 0 0,-8 0 0,-10 0 0,-6 0 0,0 0 0,-38 0 0,18 0 824,-31 0-824,20 0 0,0 0 0,-1 0 0,3 0 0,5 0 0,-7 0 0,-1 0 0,0 0 0,-5 0 0,-2 6 0,-2-4 0,-12 11 0,-7-5 0,1 6 0,-8 1 0,3 7 0,6 0 0,-15 9 0,7 0 0,-11 9 0,-9-5 0,4 14 0,-14-13 0,7 5 0,10-9 0,-4 0 0,33-9 0,-12-2 0,28-8 0,-4 0 0,13-6 0,1-2 0,0-5 0,1 0 0,-1 0 0,1 0 0,0 0 0,-1 0 0,0 0 0,1 0 0,-1 0 0,1 0 0,-1 0 0,1 0 0,-1 0 0,-6 0 0,-10 0 0,-8 0 0,-26 0 0,5 0 0,-25 8 0,6 9 0,-9 2 0,-1 5 0,11-8 0,11 0 0,11-1 0,24-2 0,3-5 0,14-2 0,5-2 0,27-2 0,-9 3 0,21-5 0,-20 0 0,6 0 0,14 0 0,-3 0 0,9 0 0,-4 0 0,-6-6 0,6 4 0,-8-4 0,8 6 0,-6 0 0,14 0 0,2-7 0,10 5 0,9-12 0,10 5 0,2-8 0,0 1 0,-2-1 0,-10 8 0,-9-4 0,-2 11 0,-8-11 0,-1 12 0,0-6 0,0 1 0,10 4 0,1-11 0,9 11 0,0-5 0,0 0 0,-1 5 0,1-12 0,-9 12 0,-2-11 0,-23 11 0,11-4 0,-18 6 0,5 0 0,-8 0 0,-7 0 0,0 0 0,-1 0 0,7 0 0,2 0 0,22 0 0,5 0 0,49 0 0,-25 0-274,-13 0 0,1 0 274,19-8 0,-25 7 0,1 0 0,34-14 0,8 13 0,-11-13 0,-10 13 0,-2-13 0,-10 13 0,0-5 0,0 0 0,0 5 0,10-5 0,-8 7 0,-10 0 0,1 0 0,16 0 0,-20 0 0,-3 0 0,5 0 0,-9 0 0,-18 0 0,-8 0 548,-8 0-548,1 0 0,0 0 0,0 0 0,-1 0 0,15 0 0,3 0 0,23 0 0,2 0 0,0 0 0,-2 0 0,-17 0 0,-1 6 0,-14-4 0,5 4 0,-12-6 0,6 0 0,-8 0 0,0 0 0,15 0 0,11 0 0,27 0 0,-10 0 0,4 0 0,5 0 0,5 0-492,20 0 0,5 0 164,-26 0 0,1 0 0,-2 0-164,16 0 0,0 0 164,-14 0 0,3 0 0,-5 0-164,1 0 0,-2 0 235,12 0 0,-1 0 257,-18 0 0,-5 0 0,33 0-984,-29 0 0,-15 0 0,-22 0 0,-2 0 1967,-6 0 0,0 0-363,0-5-620,-1 3 983,1-2 0,-1 4 0,1-6 0,7 5 0,1-4 0,37-8-97,-23 10-886,31-16 0,-30 11 0,1-6 0,6-1 0,-14 8 0,13-6 0,-13 5 0,14 0 0,-20-3 0,10 10 0,-19-10 0,6 10 0,-7-5 0,0 6 0,-1 0 0,1 0 0,5 0 0,3 0 0,7 0 0,-7 0 0,-2 0 0,-6 0 0,0 0 0,0-5 0,0 4 0,-1-5 0,-45 6 0,17 0 0,-58 7 0,36-6 0,-20 12 0,22-6 0,-9 7 0,10-1 0,-8 8 0,-8 3 0,6 5 0,-15 2 0,16-2 0,-7-5 0,-1 4 0,8-5 0,-16 1 0,6 5 0,-8-5 0,8 0 0,-2 1 0,-28 12 0,18-11 0,-1-1 0,-20 9 0,35-19 0,-1-2 0,5 4 0,-2 0-253,-15-1 1,-3-1 252,11-1 0,0 1 0,-10 3 0,0 0 0,7-2 0,0-2 0,0 0 0,-3 1 0,-10 5 0,-2-2 0,0-6 0,-2-1 0,-19 5 0,-4-1-328,34-7 0,-1-1 0,-2 0 244,-6 1 1,-3 1 0,0-2 83,-5-2 0,0-1 0,0 0 0,-1 0 0,0 0 0,-1-2-328,-6-1 0,0-1 0,4-1 0,19 1 0,3 0 0,0 0 52,-4 0 1,-2 0 0,7 0-185,-1 0 1,3 0 459,-7 0 0,2 0 179,15 0 0,4 0-179,-26 0 983,30-6-953,11 5 953,14-11 0,-10 5 0,-17-7 0,-17 6-862,-33-7-504,9 13 383,-8-7 0,0 9 0,8-7 0,2 5 0,21-6 0,21 8 0,16 0 0,9 0 0,7 0 0,1 0 0,-1 0 0,1 0 411,-7 0-411,-18 0 0,-11 0 0,-26 0 0,-2 0 0,-22 0-739,9-7 739,34-2 0,1-1 0,-25-8 0,-6-15 0,30 16 0,1-5 0,24 9 0,3 0 0,14 6 739,5-4-739,2 5 0,5-6 0,0 1 0,0 0 0,-6-7 0,4 5 0,-9-6 0,4 1 0,0-2 0,1-7 0,6-7 0,0-2 0,0-7 0,0 7 0,0 2 0,0 7 0,0 7 0,0 2 0,5 11 0,1 2 0,6 5 0,-1 0 0,0 0 0,0 0 0,1 5 0,-1 2 0,-4 4 0,3 1 0,-8 0 0,8 0 0,-9 0 0,5-1 0,-11-4 0,-14-2 0,5-5 0,-10 0 0,12 0 0,6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53.9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54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3:04.7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0 349 24575,'55'0'0,"1"0"0,32 0 0,2 0 0,-28 0 0,2 0 0,31 0 0,9 0 0,-18 0 0,3 0 0,-6 0-492,-5 0 0,0 0 164,7 0 0,6 0 0,-7 0-164,-9 0 0,-5 0 44,1 0 1,1 0 447,4 0 0,-2 0 0,-18 0 0,-2 0 0,1 0 0,0 0 0,44 0 0,-13 0 0,-4 0 0,-25 0 0,13 0 983,-24 0-772,6 0 418,-9 0-629,0 0 0,1 0 0,-1 0 983,0 0 0,1 0-925,8 0-58,2 0 0,9 0 0,0 0 0,10 0 0,-8 0 0,0 0 0,-13 0 0,-9 7 0,1 1 0,8 0 0,2-2 0,0 1 0,7-6 0,-16 6 0,7-7 0,-9 6 0,9-4 0,-6 4 0,-2-6 0,-2 7 0,-7-6 0,1 6 0,5-1 0,-12-4 0,4 4 0,1-6 0,2 0 0,16 0 0,2 0 0,0 0 0,7 0 0,-7 0 0,1-7 0,-3-1 0,-9 0 0,0-5 0,1 12 0,-1-12 0,0 11 0,9-5 0,-6 7 0,6 0 0,-16 0 0,17 0 0,-22 0 0,8 0 0,-14 0 0,-12 6 0,5-5 0,-6 10 0,14-10 0,-4 4 0,28-5 0,-3 0 0,37 0 0,5 0 0,-29 0 0,2 0 0,30 0 0,-34 0 0,1 0 0,29 0 0,11 0 0,-14 0 0,-21 7 0,-11-6 0,-18 12 0,-7-12 0,-10 5 0,-6-6 0,0 5 0,0-4 0,0 5 0,14 0 0,-5-4 0,21 4 0,2 1 0,38 2 0,-2 0 0,-28-5 0,0-1 0,33-3 0,0 0 0,11 0 0,-9 0-984,9 0 897,-35 4 1,0 1 86,-9-4 0,1 0 0,14 4 0,2-1 0,-2-3 0,1-2 0,1 1 0,4 0 0,15 0 0,5 0-328,-27 3 0,1 1 0,1 0 0,-1-3 0,1-1 0,1 1 0,3 2 0,1 1 0,-3 0-116,11 0 0,-2 0 444,9 1 0,-1 1 0,-16 4 0,0 0 0,5-4 0,1-1 0,-1 4 0,-1 0 0,-5-4 0,-3 1 0,-4 3 0,-1 1-492,0 0 0,-2-1-492,39 1 336,-2 5 648,-22-6-984,-2 8 59,-19-2 1581,7 0-656,-16-7 983,7 6 0,0-6 0,-6 7 0,14-6 0,-14 3 0,6-10 0,-9 11 0,1-12 0,18 19-964,-21-11-19,19 5 0,-32-2 0,14-4 0,-14 5 0,6 1 0,-8-1 0,1-6 0,-1 5 0,0-5 0,-6 0 0,5 5 0,-5-11 0,14 5 0,-6-6 0,6 0 0,0 0 0,-6 0 0,6 0 0,-14 0 0,4 0 0,-10 0 0,4-5 0,-6-2 0,1-11 0,-1 4 0,0-4 0,-5-1 0,3 5 0,-8-4 0,3 7 0,0-6 0,-3 4 0,3-5 0,1-8 0,2 4 0,5-12 0,1 8 0,-1-1 0,-1 7 0,-4 1 0,3 1 0,-10 4 0,10 1 0,-4 2 0,0 5 0,3-6 0,-4 0 0,1 0 0,3 5 0,-9-3 0,9 9 0,8-4 0,19 5 0,25 0 0,4 0 0,16 0 0,-16-7 0,6 5 0,-9-5 0,-16 7 0,-4 0 0,-24 0 0,0 0 0,-7 0 0,9 0 0,16 0 0,12-14 0,5 4 0,-2-12-984,3 8 0,-16 6 0,0-4 0,-21 11 0,-6-4 0,-5 0 104,-38 3 880,3-3 983,-25 5 0,19 0 0,8 0 0,-1 0 0,7 0 0,-5 0-97,5 0-886,-6 0 0,-1 0 0,-7 0 0,-11 0 0,0 0 0,-8 0 0,1 0 0,7-6 0,-16-3 0,15 1 0,-15-6 0,7 12 0,-9-12 0,-1 5 0,1-7 0,9 1 0,-7-1 0,15 1 0,-6 0 0,16 7 0,2 2 0,14 0 0,-5 5 0,11-5 0,-4 6 0,-1 0 0,6 0 0,-12 0 0,5 0 0,-1 0 0,-3 0 0,10 0 0,-5 0 0,7 0 0,-6 0 0,-2 0 0,-7-11 0,1 2 0,-8-11 0,-2 0 0,0-2 0,-6 0 0,6-5 0,-7 11 0,-1 2 0,1 1 0,7 11 0,-6-5 0,14 2 0,-14 3 0,6-4 0,-7 6 0,0 0 0,-1 0 0,1 0 0,-1 0 0,1 0 0,-1 0 0,1 0 0,-1 0 0,8 0 0,-5 0 0,5 0 0,-8 0 0,1 0 0,3 0 0,-12 0 0,10 0 0,-3 0 0,11 0 0,8 0 0,-1 0 0,7 0 0,-12 0 0,-7 7 0,-6-5 0,-26 5 0,14-7 0,-26 7 0,18-5 0,1 6 0,11-8 0,17 0 0,2 0 0,14 0 0,2 0 0,6 0 0,0 0 0,0 5 0,-6 2 0,-9 5 0,-9 2 0,-16 1 0,-2 0 0,-9 8 0,0-6 0,-10 14 0,-3-13 0,1 6 0,11-8 0,11-1 0,17-1 0,2-6 0,9-2 0,6-6 0,2 0 0,0 0 0,-3 0 0,-5 0 0,-2 0 0,1 0 0,6 0 0,1 0 0,7 0 0,5-5 0,28-2 0,-3 1 0,23 1 0,-7 5 0,1 0 0,9 0 0,8 0 0,-7 0 0,16 0 0,-7 0 0,9 0 0,10 0 0,-8 7 0,18 2 0,-18 14 0,8-5 0,-19 4 0,-2-7 0,-8-1 0,-1 1 0,-7-7 0,5-2 0,-13-6 0,14 0 0,-7 0 0,17 0 0,13 0 0,0 0 0,18 0 0,-18 0 0,8 0 0,-19 0 0,-2 0 0,-16 0 0,-2 0 0,-14 0 0,-2 0 0,-6 0 0,11 6 0,-1 1 0,3 0 0,0 4 0,-6-3 0,8-1 0,-1 5 0,-6-11 0,-2 10 0,1-10 0,-6 5 0,6-6 0,-8 0 0,8 0 0,8 0 0,9 0 0,7 0 0,1 0 0,-9 0 0,-1 0 0,-7 0 0,-1 0 0,-6 0 0,-2 0 0,-6-6 0,0 5 0,-5-9 0,-2 4 0,-5-6 0,0 1 0,10-5 0,21 1 0,14-11 0,39-1 0,5-8-492,-30 17 0,4-2 0,7-4 0,-2 0 216,-14 8 0,0 0 251,13-8 0,-4 2 25,5 4 0,7-7 0,-31 17 0,-10 1 0,-14 7 0,-7 5 983,-41 2 0,8-1-436,-37-22-547,27-9 14,-23-15 0,33 18 0,-8 8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49.8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13743,'79'0'0,"-9"0"0,-5 0 0,0 0 0,3 0 491,-11 0 1,-4 0-458,-18 0-34,-1 0 0,-7 0 983,6 0 0,-4 0 0,21 0 0,-12 0 0,22 0 0,5 0 0,0 0-690,29 0-293,-26 0 0,-16 0 0,0 0 0,26 0 0,-25 0 0,2 0 983,43 9 0,1 0-885,-45-4 1,-1 0-99,35 10 0,8-13 0,-21 6 0,-10-8 0,-5 0 0,-14 0 0,6 0 0,-16 0 0,5 0 0,-5 0 478,7 0-478,0 0 0,9 0 0,-6 0 0,6 0 0,-9 0 0,0 0 0,1 0 0,-1 0 0,0 0 0,-7 0 0,6 0 0,21 0 0,-4 0 0,23 0 0,-9 0 0,2 0 0,11 0 0,-1 0-738,11 0 738,3 0-492,-33 3 0,3 3 262,-4-1 0,-1 1 230,-5-1 0,-1 1 0,2 3 0,-3-1 0,32 2-403,-35-5 0,2 0 403,43 3 0,-3 0 0,-21-6-353,8 5 353,-18-7 0,8 0 0,-19 0 640,7 0-640,-16 0 0,8 0 0,-10 0 983,12 0-562,-17 0 463,16 0-884,-19 0 0,9 0 413,-9 0-413,7 0 0,-6 0 0,7 0 0,-7 0 0,-2 0 0,-8 0 0,-6 0 0,-2 0 0,-6 0 0,0 0 0,0 0 0,-1 0 0,1 0 0,6 0 0,2 0 0,14 0 0,2 0 0,7 0 0,9 0 0,-6-6 0,24 4 0,-13-4 0,25 6 0,-6 0-632,20 0 632,-8 0 0,-35 0 0,1 0 0,44 0 0,-43 0 0,0 0 0,44-8 0,-45 7 0,-1 0 0,25-7 0,6 8 0,-30 0 0,-2 0 0,-23 0 0,4 0 0,-20 0 0,6 0 0,-8 0 0,1 0 632,0 0-632,7 0 0,8 0 0,9 0 0,16 0 0,2 0 0,19 0 0,-8 0 0,18 0 0,-8 0 0,10 0-348,-30 0 0,-1 0 348,27 0 0,-30 0 0,4 0 0,12 0 0,1 0 0,-19 0 0,2 0 0,28 0 0,-2 0 0,1 0 0,15 0 0,-28 0-78,8 0 78,-19 0 0,17 0 0,-14 0 0,16 0 0,-1 0 0,4 0 0,-1 0 0,8 0 0,-18 0 0,8 0 0,0 0 0,-8 0 0,-1 0 0,-3 0 0,3 0 0,2 0 0,6 0 0,1 8 0,2-6-984,11 13 0,-1-6 0,0 8 0,11 1 0,-8-1 0,8 0 28,0 1 956,-8-1 0,-26-1 0,0 0 0,30 4 0,-39-5 0,-2 0 0,21 2 0,12-1 0,-16 0 0,26 2 0,-19-2 0,10-6 0,0-3 0,-9-7 0,-3 0 400,-19 0-400,-2 0 53,-9 0-53,-7 0 983,-9 0 0,-8 0 0,-7 0 0,-1-5 0,-4-2 0,-2-4 0,-5-1-683,0 1-300,0-1 0,0-7 0,0-17 0,0-17 0,0-2 0,0 5 0,0-39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24575,'50'0'0,"-3"0"0,9 0 0,-5 0 0,24 0 0,-7 0 0,-4 0 0,14 0 0,-8 0 0,-9 0 0,-1 0-328,11 0 0,6 0 0,-10 0 255,20 0 73,-10 0 0,0 0 0,-10 0 0,-12 0 0,-1 0 0,13 7 0,32 1 0,-50 5 0,7-5 0,2-1 0,6 0 0,11 0 0,0-1 0,-10 2 491,0-1 1,4 1-455,-18-1 0,-1 0-37,9-2 0,-1-2 0,35 4 0,-37-7 0,-3 0 0,-1 0 0,36 0 0,-56 0 0,28 0 0,-22 0 0,13 0 0,-33 0 0,14 0 0,-17 0 0,15 0 0,-12 0 0,5 0 0,1 0 0,6 0 0,2-6 0,8-1 0,-1-7 0,7 1 0,-5-1 0,6 7 0,-8-5 0,0 10 0,15-3 0,-24 0 0,24 3 0,-27-2 0,25-4 0,7 2 0,14 2 0,-10-6 0,2 0 0,22 8 0,-5-1 0,3-1 0,-26 4 0,0 0-457,26 0 0,-2 0 457,13 0 0,-22 0 0,0 0 0,21 0 0,-30 0 0,-4 0 0,-14 0 0,30 0 0,-35 0 0,27 0 0,-39 0 0,24 0 0,-17 0 914,22 0-914,-34 0 0,40 0 0,-26 0 0,36 0 0,-34 0 0,56 0 0,-45-6 0,37 5 0,-42-5-984,53 6 0,-31 0 492,-15 0 0,-1 0-492,4 0 0,42 0 0,-39 0 513,-9 0 0,-2 0 471,-7 0 0,28 0 0,-32 0 0,8 0 0,-30 0 983,10 0 0,1 0 0,8 0 0,10 0 0,49-6 0,-6-3-509,-28 4 0,2 2-474,2-2 0,5 2 0,28 3 0,3 0 0,-26 0 0,2 0-328,-7 0 0,4 0 0,-9 0-656,28 0 492,6 9 0,2 4 0,-44-4 0,-1 1 0,30 5 0,-4 2-492,-6 5 492,-24-9 0,-1 0-492,12 4 0,26 3 0,-56-15 530,42 1 454,-19-5 983,21 5 0,-29-6 0,52 0-422,-37 0-561,-11 0 0,-1 0 983,4 0 0,-5 0 0,8 0 0,-1 0 0,1 0 0,9 0-97,-7-7-886,25 6 0,-17-2 0,1 0 0,26 3 0,-18 0 0,-3 0 0,8 0 0,5 6 0,4 2 0,-30-3 0,-1 0 0,25 6 0,-1 1 0,-30 0 0,2 1 0,8 2 0,8 2 0,-4 0-271,14 4 1,-1 0 270,-12-4 0,3 0 0,-5-2 0,-1-1 0,0-2 0,1-1 0,4 0 0,-4-1 0,3 0 0,0 1-459,29 2 1,-6-2 458,-7-3-291,8-8 291,-27 0 126,16 0 1,-61 0 0,-3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22:52.1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1 110 24575,'79'-3'0,"0"0"0,-27 0 0,2 1 0,14 1 0,9 2 0,-4-1-492,10 0 0,2 0 164,-6 0 0,5 0 0,4 0 82,-4 0 0,6 0 0,-1 0 0,-9 0-246,17 0 0,-2 0 164,2 0 0,7 0 0,-17 0-46,11 0-118,-29 0 0,1 0 0,-14 0 0,-1 0 0,0 0 0,-3 0-492,26 0 498,16 0 486,-19 0 0,0 0 0,-22 0 0,-1 0 0,19 0 0,-2 0 0,4 0 0,-18 0 0,-3 0-282,2 0 1,1 0 281,25 1 0,-5-2 0,-6-6 0,8 6 0,3 0 0,12-6 0,-31 6 0,0 2 0,38-1 0,-45 0 0,-1 0 0,35 0 983,8 0-691,0 0-292,-28 0 0,1 0 0,-10 0 0,1 0 0,15 0 0,-2 0 0,26 0 0,-46-1 0,1 2 0,45 7 0,-45-7 0,2 0 0,11 3 0,1 0 0,-4-3 0,1-2 0,4 1 0,0 0 0,-1 0 0,-2 0 0,-15 0 0,0 0 0,14 0 0,2 0 0,-10 0 0,-1 0 0,6 0 0,1 0 0,-1 0 0,-3 0 0,40 0 0,-3 0 0,-11 0 0,0 0 0,0 0 0,0 0 0,0 0 0,0 0 0,1 0 0,-1 0 0,-10 0 983,-2-7 0,-10 5 0,0-5 0,-9 1 0,-2 4 0,-9-11 0,1 5 0,-9-6 0,-1 6-826,0-4-157,-6 10 0,25-10 0,-14 10 0,16-4 0,-12 6 0,1 0 0,-1 0 0,0 0 0,9 0 0,12 0 0,2 0 0,16 0 0,-16 0 0,16 0 0,-16 0 0,-16 0 0,2 0 0,18 0 0,13 0 0,-31 0 0,-16 0 0,5 0 0,-12 0 0,-2 0 0,-2 0 0,-12 0 0,6 0 0,-7 0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5:03:24.0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431 99 24575,'-30'0'0,"4"-12"0,14 9 0,1-14 0,-18 16 0,6-4 0,-14 5 0,17 0 0,-5 0 0,11 0 0,-4-5 0,6 3 0,0-3 0,0 0 0,0-2 0,-1 0 0,7-4 0,-5 5 0,5-1 0,-6 2 0,-3 5 0,3 0 0,-5 0 0,6 5 0,-1-4 0,0 5 0,6-2 0,1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52.5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1 114 24575,'32'0'0,"-1"0"0,-4 0 0,15 0 0,-11 0 0,11 0 0,-8 0 0,21 0 0,-15 0 0,21 0 0,-33 0 0,6 0 0,0 0 0,-6 0 0,6 0 0,0 0 0,2 0 0,0 6 0,5-4 0,-13 9 0,14-9 0,-14 9 0,6-9 0,-8 4 0,8 0 0,-6-4 0,6 4 0,-8-6 0,1 0 0,7 0 0,-6 0 0,6 0 0,-8 6 0,8-5 0,-6 5 0,6-6 0,0 0 0,-6 0 0,13 0 0,-5 0 0,8 7 0,-1-6 0,0 6 0,9-7 0,-6 0 0,6 0 0,-9 6 0,0-4 0,0 4 0,1 1 0,8-6 0,-7 12 0,16-11 0,-7 11 0,19-11 0,-8 5 0,18 0 0,-23 1 0,21 1 0,-12 4 0,7-11 0,-3 12 0,-10-12 0,0 5 0,-1 0 0,11-5 0,-7 11 0,6-11 0,-18 5 0,7 0 0,-7-5 0,0 11 0,10-11 0,-18 11 0,9-12 0,-19 12 0,5-12 0,-5 5 0,0-6 0,5 6 0,-5-4 0,0 4 0,5-6 0,-13 6 0,14-4 0,-14 4 0,14-6 0,-7 6 0,9-4 0,-1 4 0,0 0 0,0-4 0,1 4 0,-9-6 0,7 7 0,-14-6 0,18 6 0,-10-7 0,4 0 0,-6 0 0,0 0 0,2 0 0,16 0 0,-7 0 0,16 0 0,-7 0 0,9 0 0,-9 6 0,7-4 0,-15 4 0,6 1 0,-16-6 0,-3 6 0,-6-7 0,-1 6 0,-6-5 0,-2 5 0,-6-6 0,0 0 0,0 0 0,0 0 0,0 0 0,0 0 0,-1 0 0,1 0 0,0 0 0,0 0 0,0 0 0,6 0 0,2 0 0,6 0 0,0 0 0,1 0 0,-1 0 0,0 0 0,1-6 0,-1 4 0,1-9 0,-1 9 0,0-10 0,-6 11 0,-2-5 0,-6 6 0,0 0 0,0 0 0,0 0 0,0 0 0,-6-6 0,-1-5 0,-5-3 0,0-9 0,0 9 0,0-11 0,-12 11 0,-3-11 0,-19 3 0,-2 1 0,-16-1 0,7 7 0,-16 0 0,6 6 0,-8 2 0,0 7 0,-28 0 0,29 0 0,-18 0 0,37 0 0,7 0 0,2 0 0,14 0 0,-5 0 0,5 0 0,-7 0 0,-7 0 0,-11 0 0,-30 0 0,16 0 0,8 1 0,-1-2 0,-18-6 0,-26 5 0,21-13 0,2 13 0,18-5 0,11 7 0,9 0 0,15 0 0,2 0 0,6 0 0,0 0 0,0 0 0,0 0 0,-7 0 0,6 6 0,-12 1 0,11 5 0,-11 1 0,5-1 0,0 1 0,-5-6 0,5 4 0,0-4 0,-5 0 0,11 4 0,-16-10 0,15 10 0,-9-10 0,12 4 0,5 1 0,-4-5 0,5 4 0,-13 1 0,5-5 0,-4 4 0,6-5 0,0 0 0,0 0 0,-7 0 0,5 0 0,-10 0 0,3 0 0,1 0 0,-5 0 0,12 0 0,-6 0 0,7 0 0,1 0 0,4 5 0,-3-4 0,50 4 0,-7-5 0,34 0 0,-6 0 0,-7 0 0,9 0-492,-5 3 0,3 1-492,16 5 492,-17-2 0,-2 2-492,5 7 0,10 0 0,2 0 0,22 2 604,1-9 380,-37-4 0,0-2-421,1-2 0,2-2 421,10 1 0,2 0 0,1 0 0,0 0 0,-12 0 0,0 0 0,14 5 0,0 0 0,-20-4 0,-1 0 0,11 4 0,1-1 0,-2-4 0,-2 0 0,-15 4 0,0 0 0,9-3 0,-1 0 983,29 6 0,-2-7 0,-13 0 0,-10 0 0,-9 0 0,-1 0-415,-10 0 415,0 0-684,-7 6 63,-2-5-362,-8 5 0,8-6 0,6 6 0,-3-4 0,1 3 0,-12-5 0,0 0 0,1 0 0,-1 0 0,0 0 0,1 0 0,-7 0 0,4 0 0,-10 0 0,11 0 0,-12 0 0,5 0 0,1 0 0,-6 0 0,12 0 0,-5 0 0,6 0 0,1 0 0,-1 0 0,0 0 0,1 0 0,-1 0 0,-6 0 0,-2 0 0,-6 0 0,0 0 0,0 0 0,0 0 0,-1 0 0,-5-5 0,-1-13 0,-24-4 0,-24-6 0,-35-3 0,-10 4 0,35 13 0,-1-1-492,5-1 0,0-1 269,-6 2 0,0 2 223,0-1 0,0-1 0,0-3 0,0 1 0,-1 7 0,2 0 0,-35-16 0,5 9 0,29 9-108,10-5 108,11 11 0,14-9 0,2 9 0,6-3 0,0 0 983,0 4-545,0-10-321,-6 4-117,-10-6 0,-8-1 0,-7-1 0,-9 0 0,6-6 0,-6 11 0,16-9 0,2 11 0,14 1 0,1 1 0,18 11 0,20 14 0,3-4 0,16 15 0,-4-8 0,-6-1 0,33 12 0,-20-16 0,21 11 0,-19-14 0,9 1 0,3 0 0,8-6 0,0-2 0,9-7 0,4 0 0,9 0 0,11 0 0,-8 0 0,8 0 0,-21 0 0,8 0 0,-18 0 0,-1 0 0,-3 0 0,-15 0 0,6 0 0,-9 0 0,0 0 0,12 0 0,-16 0 0,14 0 0,-25 0 0,6 0 0,-7 0 0,-7 0 0,4 0 0,-4 0 0,6 0 0,8 0 0,-5 0 0,12 0 0,-5 0 0,7 0 0,-7 0 0,5 0 0,-13 0 0,6 0 0,-7 0 0,-1 0 0,-6 0 0,5 0 0,-12 0 0,12 0 0,-12 0 0,11 0 0,-5 0 0,6 0 0,2 0 0,-1 0 0,0 0 0,1 0 0,-1 0 0,8 0 0,-6 0 0,22 0 0,-12 0 0,23 0 0,-7 0 0,19 0 0,2 0 0,10 0 0,-9 0-984,6 0 0,-6 0 492,-25 0 0,1 0-492,28 0 0,2 0 0,-30 0 0,-9 0 815,0 0 1152,-7 0 0,6 0 0,-9 0 0,-4 0 0,-5 0 0,-13 0 0,1 0-807,0 0-176,0 0 0,0 0 0,-1 0 0,1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57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0 309 24575,'38'0'0,"16"0"0,-23 0 0,15 0 0,-12 0 0,40 0 0,-21 0 0,21 0 0,-33 0 0,-12 0 0,12 0 0,-13 0 0,6 0 0,-14 0 0,5 0 0,-12 0 0,12 0 0,-12 0 0,12 0 0,-5 0 0,0 0 0,5 0 0,-12 0 0,12 0 0,-12 0 0,6 0 0,-7 0 0,0 0 0,-1 0 0,1 0 0,7 0 0,-6 0 0,12 0 0,-5 0 0,14 0 0,1 0 0,9 0 0,-1 0 0,0 0 0,9 7 0,-6 1 0,15 1 0,-7 4 0,0-11 0,-2 5 0,-9-1 0,-7-4 0,5 10 0,-12-10 0,-2 4 0,-2-6 0,-5 0 0,6 0 0,0 0 0,1 0 0,-1 0 0,8 0 0,-6 0 0,6 0 0,0 0 0,-6 0 0,5 0 0,-6 0 0,-1 0 0,0 0 0,1 0 0,7 0 0,1 0 0,20 0 0,-8 7 0,8-6 0,-12 12 0,0-11 0,1 4 0,-9-6 0,7 0 0,-7 0 0,9 0 0,-1 0 0,0 0 0,0 0 0,1 0 0,-9 0 0,7 0 0,-6 0 0,-1 0 0,7 0 0,-14 0 0,13 0 0,-12 0 0,12 0 0,-5 0 0,0 0 0,5 0 0,-5 0 0,7 7 0,0-6 0,9 6 0,-6-7 0,15 0 0,-7 0 0,9 0 0,0 7 0,0-6 0,-9 6 0,7-7 0,-4 0 0,-2 0 0,0 0 0,-19 6 0,5-4 0,-13 4 0,14-6 0,-14 0 0,13 0 0,-12 0 0,4 0 0,1 0 0,2 0 0,0 0 0,5 0 0,-5 0 0,7 0 0,0 0 0,1 0 0,-1 0 0,-7-6 0,5 4 0,-5-4 0,7 6 0,-7-6 0,5 5 0,-5-5 0,0 0 0,-2 4 0,-8-4 0,0 6 0,-6 0 0,5 0 0,-11 0 0,10 0 0,-10 0 0,11 0 0,-5 0 0,18 0 0,-9 0 0,9 0 0,-12 0 0,-6 0 0,-2 0 0,-6 0 0,0 0 0,0 0 0,-54-13 0,8-4 0,-41-6 0,14-6 0,6 11 0,-8-4 0,13 3 0,-1 2 0,-13 3 0,-20-19 0,50 32 0,8-5 0,-1 6 0,7 0 0,2 0 0,-1 0 0,6 0 0,-12 0 0,5 0 0,-1 0 0,-11 0 0,10 0 0,-12 0 0,7 6 0,1-5 0,-1 11 0,1-11 0,-1 11 0,1-5 0,6 1 0,-5 3 0,5-9 0,0 9 0,1-10 0,7 5 0,-6-6 0,4 0 0,-5 0 0,1 0 0,-2 0 0,-7 0 0,1 0 0,-8 0 0,-2 0 0,-8 0 0,1 0 0,-1 0 0,-8 0 0,-2 0 0,-10 0 0,1 0 0,-10 7 0,8-5 0,-8 12 0,10-5 0,8 6 0,3 0 0,9 0 0,-1-7 0,8 4 0,-5-4 0,5-1 0,-8 6 0,1-11 0,-10 4 0,8 1 0,-7-6 0,8 6 0,1-7 0,8 0 0,-6 0 0,6 0 0,-1 0 0,-5 0 0,12 0 0,-5 0 0,8 0 0,6 0 0,-5 0 0,11 0 0,-4 0 0,11-6 0,-4 5 0,4-10 0,-4 10 0,-1-5 0,0 6 0,0 0 0,1 0 0,-1 0 0,0 0 0,0-5 0,1 4 0,-8-5 0,5 1 0,-11 4 0,5-5 0,0 1 0,2-2 0,6-5 0,0 5 0,5-3 0,1 3 0,6-5 0,25 5 0,0 2 0,23 5 0,-5 0 0,9 0 0,2 0 0,1 0 0,5 0 0,-5 7 0,8 1 0,0 1 0,9 6 0,-6-7 0,27 2-492,-43-2 0,1-1 456,4-6 1,3 0 35,7 8 0,4 0 0,29-8 0,3 0 0,-16 8 0,-1 0-328,-12-7 0,3-3 0,-7 2-1,-2 4 1,-4-1 328,4-4 0,-1 0-350,-8 5 1,0-1 349,6-3 0,-1 0 0,0 4 0,-2-1 0,29-4 0,-6 0 0,-21 0 928,-15 0-928,3 0 983,-22 0-305,6 0 128,-7 0-806,-1 0 0,16 0 0,-4-7 0,23 6 0,-7-6 0,9 7 0,0 0 0,0 0 0,-9 0 0,-2 0 0,-8 0 0,-9 0 0,-1 0 0,-8 0 0,1 0 0,-1 0 0,8 0 0,-6 0 0,14 0 0,-7-6 0,9 4 0,-1-11 0,0 5 0,-7-6 0,5 6 0,-5-4 0,7 10 0,0-11 0,9 5 0,2-1 0,9-5 0,0 12 0,-10-11 0,27 5 0,-38 1 0,27-6 0,-47 6 0,13-1 0,-7 2 0,11 6 0,4 0 0,9 0 0,32 0 0,-22 0 0,12 0 0,-40 0 0,0 0 0,-6 0 0,25 0 0,-22 0 0,15 0 0,-20 0 0,1 0 0,-1 0 0,-6 0 0,-2 0 0,-6 0 0,0 0 0,0 0 0,-5 6 0,-46-5 0,0-3 0,-39 0 0,15-12 0,-1 13-492,6-3 0,-5 1 0,3 2 0,-4 2 164,-5-1 0,-7 0 0,6 0-164,-1 0 0,2 0 0,-23 0 0,4 0 0,37 0 0,0 0 0,-35 0 0,0 0 0,29 0 0,2 0 0,-20 0 0,4 0-32,-5 0 524,3 0 983,19 0 0,-7 0 0,15 0 0,-6 0 0,8 0 0,1 0 0,0 6 0,-10-4 0,8 10-450,-8-10-533,1 11 0,-2-4 0,-1 0 0,-6 5 0,7-12 0,-9 5 0,9-7 0,1 0 0,10 0 0,7 0 0,2 0 0,14 0 0,1 0 0,7 0 0,5 4 0,43-2 0,2 2 0,30-4 0,-7 0 0,3 0 0,11 0 0,-22 0 0,2 0 0,1 0 0,2 0 0,16 0 0,3 0 0,5 1 0,4-2-328,-16-1 0,3-2 0,2-1 0,8 1 0,4 0 0,1-2 0,8-5 0,2-3 0,2 2 82,-18 4 0,1 1 0,1 0 0,-1-1 0,-3-1 0,-1-1 0,0 0 0,0 1 0,5 2 0,1 0 0,-1 1 0,-5 0-82,2-2 0,-5 0 0,2 0 0,14 0 0,3-1 0,-7 1-63,3 3 1,-2-1 390,-18-1 0,2 0 0,0 1 0,1 1 0,0 2 0,-5-1 0,8-1 0,-3-1 0,9-3 0,-6 2 0,9 5 0,-3-6 0,-27 8 0,15 0 0,-25 0 0,-2 0 983,-10 0 0,0 0 0,-6 0 0,13 0 0,4 0 0,0 0 0,26 0 0,-14-7-194,16 5-789,-19-5 0,7 0 0,-7 5 0,0-5 0,-10 7 0,-10-6 0,-7 5 0,-1-5 0,-6 6 0,-2 0 0,-6 0 0,0 0 0,-5 0 0,-2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59.5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931 1 24575,'-70'0'0,"6"0"0,0 0 0,-5 0 0,6 0 0,-4 0 0,14 0 0,2 0 0,-44 0 0,42 0 0,2 0 0,-20 0 0,26 0 0,0 0 0,18 0 0,8 0 0,8 0 0,4 4 0,2 8 0,10 1 0,8 4 0,0-10 0,6 4 0,-1-10 0,-4 5 0,10-6 0,-10 0 0,11 0 0,-5 0 0,13 0 0,3 0 0,7 0 0,1 0 0,8 0 0,12 0 0,22-9-492,-32 8 0,3 0 374,4-3 0,3 0 118,10 4 0,2 0-492,7 0 0,3 0 164,-21 0 0,2 0 0,2 0 0,8 0 0,2 0 0,0 0 0,0 0 0,1-1 0,0 2 0,10 2 0,2 2 0,-5-2 127,5-2 1,-1 1-128,-16 4 0,1 2 0,-5-1 60,-4-2 1,-2 1 228,31 4 1,-1-1 38,-38-3 0,-4-1 491,7 0 1,-7-2 385,-8-3 106,-18 0 0,-8 0 0,-8 0 0,1 0 0,0 0 0,0 0-604,0 0-379,0 0 0,14 0 0,-4 5 0,28-3 0,-4 4 0,50 2 0,-4-5 0,-26 1 0,2 0 0,-6-3 0,1-2 0,13 1 0,-1 0 0,-16 4 0,-1 0 0,15-3 0,-1 0-492,-14 2 0,-2 1 463,7-3 0,-1-2 29,-5 1 0,-3 0 0,32 0 0,-13 0 0,-26 0 0,-4 6 0,-17-5 0,-6 5 983,-2-6-924,-6 5-59,0-3 0,-6 8 0,5-13 0,18 7 0,2-15 0,40 1 0,7 2 0,-18 0 0,7 0 0,11 7 0,0 0-492,-14-6 0,-1-1 0,10 7 0,-2 0 364,-19-2 1,-3-1 65,7 0 0,1 0 62,4 3 0,0 0 0,-5-3 0,-2 0 0,1 4 0,0 0 0,44-8 0,-13 6 0,-13-5 0,-19 7 0,-2 0 0,-3 0 0,-12 0 0,2-6 0,-19 4 983,-2-4 0,1 0-602,1 5-381,13-12 0,-4 12 0,5-12 0,-1 12 0,-4-5 0,5 0 0,-8 4 0,-6-3 0,5-1 0,-12 4 0,5-4 0,-6 6 0,0 0 0,-6-5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6:07:47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212 13 24575,'54'-7'0,"13"2"0,9 5 0,-1 0 0,-2 0 0,0 0 0,5 0 0,3 0 0,15 0-335,-19-1 0,-6 2 335,-19 6 166,-16 0-166,-2 7 0,-8-1 0,0-6 0,1-1 0,-1-6 504,0 6-504,-1-5 0,-5 5 0,3-6 0,-3 0 0,6 0 0,-6 0 0,5 0 0,-5 0 0,0 0 0,4 0 0,-10 0 0,11 0 0,-5 0 0,0 0 0,4 0 0,-10 0 0,10 0 0,-10 0 0,11 0 0,-12 0 0,12 0 0,-5 0 0,6 0 0,-6 0 0,-2 0 0,-6 0 0,0 0 0,0 0 0,0 0 0,-1 0 0,1 5 0,-6 2 0,-1 4 0,0-4 0,-4 3 0,10 2 0,-20-4 0,-7 3 0,-18-11 0,-19 0 0,-1 0 0,-19 0 0,7 0 0,-7 0 0,10 0 0,9 0 0,-7 0 0,15 0 0,-6 0 0,9 0 0,-1 0 0,-8 0 0,-2 0 0,-9 0 0,-1 0 0,-9 0 0,-2 0 0,-10-8 0,9-1 0,-7-8 0,8 0 0,-1 8 0,3 1 0,19 8 0,2-6 0,16 4 0,2-4 0,14 0 0,2 0 0,11 4 0,2 13 0,0-2 0,3 11 0,-14-13 0,2 0 0,-5-2 0,0-5 0,7 0 0,5 5 0,7 6 0,7 2 0,11 4 0,10-3 0,-6-2 0,17 2 0,-23-1 0,16 0 0,-12 0 0,0-1 0,4 1 0,-10-1 0,4 1 0,1-1 0,-6 0 0,5-5 0,-6-1 0,0-6 0,0 0 0,0 0 0,0 0 0,0 0 0,0 0 0,0 0 0,0 0 0,0 0 0,-1 0 0,1 0 0,-1 0 0,1 0 0,0 0 0,-1 0 0,0 0 0,0 0 0,0 0 0,0-5 0,0 4 0,0-4 0,1 5 0,0 0 0,13 0 0,5 0 0,22 0 0,23 0 0,-16 0 0,33 0 0,-26 0 0,20 0 0,-11 0 0,-2 0 0,-10 0 0,-9 0 0,-10 0 0,-10 0 0,-7 0 0,-8 0 0,0 0 0,-7 0 0,-1 0 0,1 5 0,0 2 0,0-1 0,6 5 0,-4-9 0,4 4 0,-6-6 0,0 5 0,0-4 0,0 5 0,-1-6 0,1 0 0,-1 0 0,0 0 0,1 0 0,0 0 0,0 0 0,0 0 0,0 5 0,0-4 0,0 5 0,-1-6 0,1 0 0,0 0 0,0 0 0,6 0 0,-4 0 0,11 0 0,-5 0 0,6 0 0,0 0 0,0 0 0,1 0 0,-1 0 0,0 0 0,1 0 0,7 0 0,-6 0 0,6 0 0,-8 0 0,8 0 0,-6 0 0,6 0 0,-8 0 0,1 0 0,7 0 0,-6 0 0,6 0 0,-8 0 0,-6 0 0,5 0 0,-12 0 0,6 0 0,-8 0 0,1 0 0,0 0 0,0 0 0,0 0 0,0 0 0,0 0 0,0 0 0,0 0 0,-1 0 0,1 0 0,0 0 0,0 0 0,0 5 0,0-4 0,0 10 0,6-10 0,-4 4 0,4 1 0,-6-5 0,6 10 0,-4-9 0,4 9 0,-6-10 0,0 4 0,0 1 0,0-5 0,-1 4 0,1-5 0,0 6 0,0-5 0,0 4 0,12-5 0,-9 5 0,8-3 0,-5 3 0,-4-5 0,4 0 0,1 0 0,-6 0 0,5 0 0,1 0 0,-6 0 0,5 0 0,-6 0 0,0 0 0,0 0 0,0 0 0,0 0 0,6 0 0,-4 0 0,4 0 0,0 0 0,2 0 0,0 0 0,5 0 0,-5 0 0,6 0 0,0 0 0,1 0 0,-7 0 0,4 0 0,-4 0 0,7 0 0,-1 0 0,0 0 0,1 0 0,-1 0 0,12 0 0,-15 0 0,13 0 0,-16 0 0,7 0 0,-1 0 0,-6 0 0,5 0 0,-5 0 0,-1 0 0,6 0 0,-11 0 0,4 0 0,-6 0 0,6 0 0,-4 0 0,4 0 0,0 0 0,-4 0 0,11 0 0,-12 0 0,5 5 0,1-3 0,-6 8 0,6-8 0,-7 3 0,-1 0 0,1-4 0,0 5 0,0-6 0,0 0 0,0 0 0,0 5 0,0-4 0,-1 5 0,1-1 0,0-4 0,0 5 0,0-6 0,6 0 0,9 0 0,2 0 0,12 0 0,-5 0 0,-1 0 0,7 0 0,-7 0 0,6 0 0,1 0 0,-2 0 0,3 0 0,-7 0 0,10 0 0,-17 0 0,9 0 0,-18 0 0,-2 0 0,-6 0 0,0 0 0,6 0 0,-4 0 0,4 0 0,-6 0 0,0 0 0,0 0 0,0 0 0,0 0 0,0 0 0,0 0 0,0 0 0,-1 0 0,1 0 0,0 0 0,7 0 0,-6 0 0,12 0 0,-12 0 0,12 0 0,-6 0 0,1 0 0,-3 5 0,-5-4 0,0 4 0,-1-5 0,1 0 0,0 0 0,0 0 0,0 0 0,6 0 0,-4 0 0,4 0 0,1 0 0,-6 0 0,12 0 0,-5 0 0,0 0 0,4 0 0,-10 0 0,4 0 0,-6 0 0,0 0 0,0 0 0,0 0 0,0 0 0,-1 6 0,1-5 0,0 4 0,-1-5 0,1 0 0,-1 0 0,8 0 0,1 0 0,6 0 0,0 0 0,1 0 0,-1 0 0,0 0 0,1 0 0,-7 0 0,-2 0 0,0 0 0,-4 0 0,4 0 0,-6 0 0,0 0 0,0 0 0,0 0 0,-1 0 0,1 0 0,0 0 0,0 0 0,-1 0 0,1 0 0,0 0 0,0 0 0,0 0 0,0 0 0,0 0 0,6 0 0,-4 0 0,10 0 0,-10 0 0,4 0 0,1 0 0,-6 0 0,5 0 0,-6 0 0,0 0 0,0 0 0,0 0 0,6 0 0,-4 0 0,4 0 0,0 0 0,-4 0 0,4 0 0,1 0 0,-6 0 0,12 0 0,-12 0 0,6 0 0,-1 0 0,-5 0 0,6 0 0,-7 0 0,6 0 0,-5 0 0,6 0 0,-7 0 0,0 0 0,0 0 0,-1 0 0,8 0 0,-6 0 0,12 0 0,-5 0 0,0 0 0,5 0 0,-5 0 0,6 0 0,0 0 0,8 0 0,-6 0 0,6 0 0,-8 0 0,8 0 0,-6 0 0,6 0 0,0 0 0,-6 0 0,6 0 0,-7 0 0,-1 0 0,-6 0 0,-2 0 0,-6 0 0,6 0 0,-4 0 0,4 0 0,-6 0 0,0 0 0,6 0 0,-4 0 0,10 0 0,-10 0 0,11 0 0,-12 0 0,12 0 0,-12 0 0,12 0 0,-11 0 0,4 0 0,0 0 0,-4 0 0,4 0 0,-6 0 0,0 0 0,0 0 0,0 0 0,0 0 0,0 0 0,-1 0 0,1 0 0,0 0 0,-1 0 0,1 0 0,0 0 0,0 0 0,-6 5 0,-20 8 0,9-5 0,-14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21:41:3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1003 1 24575,'-42'0'0,"12"0"0,-16 0 0,15 0 0,-12 0 0,5 0 0,12 17 0,-37-13 0,30 33 0,-24-33 0,26 13 0,6-17 0,-7 21 0,1-18 0,5 14 0,-5-17 0,7 0 0,-1 0 0,7 0 0,1 0 0,7 0 0,-2 0 0,1 0 0,1 0 0,0 0 0,-1 0 0,-10-17 0,7-4 0,-8 1 0,11 6 0,0 14 0,0 0 0,-1-17 0,2 10 0,0-7 0,0 14 0,-6 0 0,5 0 0,-6 0 0,3 0 0,3 0 0,-4 0 0,5 0 0,-2 0 0,2 0 0,-1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1:11:09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0 592 24575,'60'0'0,"12"0"0,-12 0 0,17 0 0,9 0-492,-36 0 0,0 0 328,5 0 0,3 0 164,20 0 0,2 0 0,-13 0 0,-2 0 0,10 0 0,-3 0 0,-21 0 0,-2 0 0,17 0 0,-1 0 0,23 0-120,-27 0 0,-2 0 120,18 0 0,0 0 0,21-8 0,-25 0 0,-21 0 0,1-1 0,27-14 0,-14 11 0,11-1 0,-5 1 0,-9-3 0,2 1 0,19 4 0,9 1 0,-11 1 0,-26 0 0,-2 1 0,43 6 0,-1 0 0,-4-6 0,-31 6 0,-5 2 0,-1-1 964,21 0-964,-13 0 588,13-6-588,-21-2 0,28-11 0,-17 3 0,-4 0 0,1-1 0,11-1 0,-6-1 0,12-3 0,-6 3 0,-10 6 0,0 1-328,12-4 0,7-2 0,-7 4-164,-14 3 0,3 4 292,22-1 0,13 2 0,-6 1 200,-2-1 0,1 2 0,-21 1 0,7 1 0,0 0 0,-8 1 0,15 0 0,-5 2 0,13-1 0,-2 0 0,-20-1 0,0 2 0,15 2 0,-3 0 0,12-1 0,-26 2 0,-5-1 0,-8-3 0,33 0 0,-49 0 0,56 0 0,-45 0 0,45 0 0,-48 0 0,8 0 0,2 0 0,12 0 0,-7 0 0,-3 0 0,-2 0 0,-1-3 0,1-1 0,2 3 0,5-5 0,-1-1 0,-10-1 0,14-2 0,3-1 0,0-5 0,-17 5 0,-2 1 0,-13 3 0,-10-19 0,-17 21 0,-3-16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18:40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0 373 24575,'71'0'0,"-2"0"0,-5 0 0,10 0 0,-7 0 0,6 0 0,1 0 0,-7 0 0,16 0 0,-6 0 0,-10 0 0,15 0 0,-15 0 0,9 0 0,9 0 0,-19 0 0,8 0 0,-10 0 0,0 0 0,-10 0 0,8 0 0,-15 0 0,6 0 0,-1 0 0,-6 0 0,7 0 0,-9 0 0,0 0 0,-7 0 0,13 0 0,-11 0 0,14 0 0,-1 0 0,-6 0 0,16 0 0,-7 0 0,19 0 0,2 0 0,0 0 0,8 0 0,-8 0 0,1 0 0,6 0 0,-17 0 0,8 7 0,-19-5 0,7 13 0,-7-6 0,0-1 0,-3 6 0,1-13 0,-6 12 0,6-11 0,-10 12 0,1-13 0,0 12 0,0-11 0,0 4 0,-1-6 0,2 0 0,-1 0 0,8 0 0,-6 0 0,8 0 0,-11 0 0,1 0 0,0 0 0,0 0 0,0 0 0,0 0 0,0 0 0,0 0 0,-1 0 0,-6 0 0,5 0 0,-6 7 0,8-6 0,-8 6 0,7-7 0,-8 0 0,10 0 0,8 0 0,2 0 0,8 0 0,12 0 0,-10 0 0,10-7 0,-1 5 0,-8-12 0,18 4 0,-18 1 0,18-7 0,-18 7 0,8 0 0,-10-5 0,0 12 0,-9-6 0,-3 8 0,-8 0 0,-8 0 0,7 0 0,-15 0 0,7 0 0,-9-6 0,1 4 0,7-4 0,3 0 0,15-3 0,-6 1 0,16-6 0,-15 11 0,14-4 0,-15 7 0,26-6 0,-23 4 0,15-5 0,-21 7 0,1 0 0,-7 0 0,-3 0 0,1 0 0,-7 0 0,6 0 0,1 0 0,0 0 0,10 0 0,18 0 0,-6 0 0,27-7 0,3-3 0,3 0 0,-37 0 0,2 3 0,46 5 0,-47-2 0,2 0 0,0 3 0,0 2 0,44-1 0,-2 0 0,-12 0 0,-10 0 0,8 0 0,-26 0 0,13 0 0,-24 0 0,5 0 0,1 0 0,-7 0 0,7 0 0,-1 0 0,13 0 0,23 0 0,-8 0 0,-9 0 0,2 0 0,27 0-492,-26 0 0,1 0 491,26-8 1,-47 8 0,0-2 0,35-13 0,-34 14 0,-1-1 0,35-13 0,-35 10 0,1 0 0,-4-4 0,-2 0 0,1-2 0,1 3 0,4 2 0,-2 2 0,37-4 0,7 1 0,-21 5 0,-2-6-517,-10 8 517,-9 0 0,-2 0 0,-17 0 0,6 0 0,-13 0 0,13 0 0,-6 0 0,1 0 0,4 0 0,-4 0 0,6 0 0,-6 0 0,5 0 958,-6 0-958,8 0 544,-1 0-544,2 0 0,-1 0 0,-1 0 0,1 0 0,1 0 0,-2 0 0,1 0 0,0 0 0,9 0 0,-7 0 0,16 0 0,3 0 0,1 0 0,18 0 0,-17 0 0,16 0 0,4 0 0,-31 0 0,2 0-492,-2 0 0,1 0 13,12 0 1,-1 0 478,26 0 0,-29 0 0,1 0 0,27 0 0,-32 0 0,2 0 0,-7 0 0,-1 0 0,46 0 0,-14 0 0,-14 0-984,-9 0 753,-9 0 231,-3 0 0,-7 0 0,-9 0 0,6 0 0,-5 0 0,-2 0 0,8 0 0,-8 0 983,2 0-152,5 0-831,32 0 0,-2 0 0,-20-3 0,0-1 0,25-6 0,18-8 668,-5 1-668,-40 7 0,0 1 0,48-9 0,-12 9 0,0-6 0,0 12 0,-9-12 0,-2 13 0,-21-5 0,-1 7 0,-16 0 0,-4 0 0,-6 0 0,-6 0 0,-3 0 674,-6 0-674,0 0 0,-1 0 0,2 5 0,-1-3 0,6 3 0,2-5 0,8 0 0,6 0 0,2 0 0,8 0 0,19 0 0,15 0 0,23 0-610,-11 7 610,-37-6 0,1 0 0,36 7 0,-35-4 0,2 0 0,-2-3 0,0 0 0,46 7 0,-14-8 0,-13 0 0,-19 0 0,-3 0 0,-15 0 0,-3 6 0,-7-5 0,0 11 610,0-11-610,-7 12 0,5-6 0,-12 5 0,6 0 0,-7-5 0,-5 3 0,-2-2 0,-5 4 0,5 0 0,-3 6 0,9 3 0,-3 13 0,6-5 0,6 6 0,-6-9 0,11 2 0,-9-2 0,2-5 0,-5-3 0,-1-6 0,0 0 0,-5 1 0,3-6 0,-45-2 0,19-5 0,-43 0 0,23 0 0,-8-7 0,-1-1 0,-42-31 0,39 18 0,-29-17 0,50 23 0,7 3 0,-6 4 0,12 3 0,-10 5 0,10 0 0,-6 0 0,2 0 0,4 0 0,-12 0 0,6 0 0,-6 0 0,-9 0 0,6 0 0,-6 0 0,9 0 0,-1 0 0,-8 0 0,7 0 0,-7 0 0,8 0 0,-8 0 0,-1 0 0,-8 0 0,-30 0 0,3 0 0,18 0 0,-2 0-492,-1-1 0,-1 2 197,-12 3 0,-3 1 295,-11 1 0,-5 0 0,-5 5 0,-1 1 0,27-2 0,0 1 0,-1 0 0,-4-2 0,-2-1 0,1 1-328,0 1 0,-1 1 0,0 0 0,-1 1 0,-1 0 0,3-2-164,-17 2 0,3 1 0,4 2 0,2 0 0,10-5 0,1-1 356,4 2 0,2-2 136,-1 1 0,3-1 0,-25 9 0,21-9 0,13-2 0,16-7 0,3 0 0,14 0 0,-6 0 983,12 0-824,-10 0 824,9 0 0,-4 0 0,1 0 0,4 0 0,-12 0-274,6 0-709,-14 0 0,-21 0 0,-13 0 0,-30 0-984,-2 0 914,38 1 1,0-2 69,10-2 0,0-1 0,-14-1 0,-1-1 0,8-4 0,2 1 0,-1 0 0,0-1 0,-4-4 0,3 0-208,-20 2 208,-7-11 0,39 14 0,-5 1 0,30 2 0,-11 0 983,19 4-856,-4-4 94,6 6-221,-1 0 0,1 0 0,-6 0 0,4 0 0,-19 0 0,11 0 0,-21 0 0,-1 0 0,-22 0 0,0 0 0,-18 0 0,-5 0-554,0 0 554,-8 0 0,10 0 0,10 0 0,4 0 0,18 0 0,2 0 0,16 0 0,3 0 0,7 0 0,7 0 554,1 0-554,7 0 0,-1 0 0,1 0 0,0 0 0,0 0 0,-7 0 0,-10 0 0,-26 0 0,-24 0 0,20 0 0,-7 0-492,-13 2 0,-2-4 374,-12-6 0,-1-3 118,11 4 0,3 0 0,-4-12 0,4-2 0,27 10 0,2 1 0,-5-3 0,3-1 0,-7-2 0,6 1 0,54 7 0,32 2 0,21 6 0,12 0 0,-12 0 0,-8 7 0,-2-6 0,1 6 983,0-1-746,0-4-237,0 4 0,9-6 0,1 7 0,10-4 0,0 4 0,10-7 0,14 0-791,12 0 791,-45 4 0,2 0-492,11-3 0,1 0 381,-4 3 1,0 0 110,12-3 0,-1-2 0,-5 1 0,-2 0 0,-12 0 0,1 0 0,3 0 0,-1 0 0,-3 0 0,-1 0 0,0 0 0,2 0 0,5 0 0,-2 0 0,39 0 0,-2 0 0,-22 0-758,-2 0 758,-19 0 0,-1 0 0,-19 0 0,0 0 0,-9 0 712,-6 0-712,6 0 983,-13 0-764,6 0 621,-1 0-840,3 0 0,5 0 0,8 0 0,3 0 0,16 0 0,2 0 0,8-7 0,12-2 0,-10-8 0,20 0 0,-9 0 0,1 8 0,-3-7 0,-11 14 0,-7-11 0,-4 11 0,-16-4 0,6 6 0,-19 0 0,9 0 0,-19 0 0,7 0 0,-8 0 0,-1 0 0,1 0 0,0 0 0,1 0 0,-1 0 0,-1 0 0,0 4 0,1-2 0,-1 8 0,2-9 0,-1 5 0,-1-6 0,1 0 0,0 0 0,0 0 0,1 0 0,5 0 0,-4 0 0,19 0 0,-11 0 0,12 0 0,1 0 0,0 0 0,10 0 0,-9 0 0,15 0 0,-12 0 0,22 0 0,-6 0 0,0 0 0,7 0 0,-16 0 0,-2 0 0,-9 0 0,-15 0 0,-2 0 0,-5 0 0,-1 0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26.2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4:43:34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222 725 24575,'83'0'0,"-24"0"0,21 0 0,-34 0 0,-2 0 0,10 0 0,-30 0 0,20 0 0,-25 0 0,1 0 0,-3 0 0,-6 0 0,0 0 0,0 0 0,0 0 0,6 0 0,11 0 0,7-6 0,17 4 0,3-4 0,17-2 0,-6 6 0,7-12 0,-10 12 0,-9-5 0,-2 0 0,-16 6 0,-9-11 0,-9 10 0,-6-8 0,-5-3 0,-2-1 0,-5-11 0,-6 5 0,-7-1 0,-15-5 0,-17 10 0,0-12 0,-16 11 0,15 2 0,-15 1 0,15 12 0,-15-5 0,16 7 0,-8 0 0,10 0 0,0 0 0,-1 0 0,8 0 0,-6 0 0,7 0 0,-9 0 0,-8 0 0,-3 0 0,-8 0 0,0 0 0,-10 0 0,16 0 0,-13 0 0,32 0 0,-13 7 0,29-6 0,-10 12 0,18-12 0,-4 10 0,7-10 0,4 9 0,2-4 0,5 6 0,12-6 0,3-1 0,18-5 0,3 0 0,35 0 0,-12 0 0,33 0 0,-5 0 0,-9 0-492,-15 0 0,4 0 91,-14 0 0,1 0 401,20-4 0,3-1 0,-2 0 0,1-1 0,0-4 0,2-1 0,6-4 0,-1 0 0,-18 4 0,0 0 0,16-4 0,-3 1 0,-25 4 0,-1 2 0,16-3 0,-1 2 0,32-1 0,-13-5 0,-22 6 0,-12 1 0,-16 1 0,-2 7 0,-14 0 0,-2 0 0,-6 0 0,0 0 983,0 0-180,-1 0-803,1 0 0,6 0 0,9 0 0,28 0 0,1 0 0,27 0 0,-8 0 0,10 0 0,0 0 0,-10 0 0,-2 0 0,-19 0 0,-2 0 0,-16 0 0,-2 0 0,-14 0 0,-2 0 0,-6 0 0,0 0 0,0 0 0,0 0 0,0 0 0,0 0 0,6 0 0,9 0 0,18 0 0,19 0 0,11 0 0,10-8 0,11 7 0,-8-15 0,-34 15 0,-1 0 0,25-6 0,16 7 0,-28 0 0,6 0 0,-18 0 0,7 0 0,-7 0 0,1 0 0,-3 0 0,0 0 0,-7 0 0,7 0 0,-9 0 0,-7 0 0,10 0 0,-23 0 0,7 0 0,-19 0 0,1 0 0,0 0 0,-48-17 0,2 5 0,-53-14 0,11 9 0,17 12 0,-3 1-492,4 0 0,-2 0 0,-20 4 0,-3 0 88,-1 0 0,-1 0 404,1 0 0,-2 0 0,16 0 0,-3 0 0,4 0 0,-6 0 0,1 0 0,-22 4 0,1 2 0,23-1 0,2 1 0,-7 0 0,0 0-311,6 3 1,4-1 310,15-7 0,2 0 0,-33 7 0,36-8 0,4 0 0,23 0 0,1 0 983,7 0 0,0 0 0,5 5-535,-3-3-448,38 13 0,-14-7 0,38 4 0,-24 0 0,14-11 0,12 12 0,3 1 0,5-2 0,-1 2 0,-3 2 0,-14-2 0,-9 0 0,-7-1 0,-10 0 0,-6-1 0,-5-1 0,-7 1 0,-51 3 0,-40 2 0,17-8 0,-9 2-328,14 0 0,-4 1 0,-2-1 0,-9-2 0,-2-1 0,-2 1 0,-10 7 0,-3 1 0,5-2 47,16-5 1,3-2-1,-1 0-47,-10 4 0,-1 1 0,7-2-164,-1 0 0,5-1 0,-10-3 0,4-2 413,24 1 1,5-3 78,-20-3 0,37 0 983,33 0 0,41-7 0,37-3-914,-14 6 0,7-2 60,9-8 1,5 0-130,-15 9 0,3 1 0,0-2 0,6-7 0,0-4 0,-3 3 0,19 2 0,0 0 0,-21 2 0,1-2 0,-4 1 0,1 2 0,-2-1 0,18-5 0,-1 0 75,-23 6 0,-4-2-75,35-22-442,-28 16 442,-27-9 0,-7 11 0,-10-4 983,-6 7 0,-1 6 0,1 0-613,22 6 160,7 0-530,42 0 0,-33 0 0,2 0-492,8 4 0,5 1 161,16 0 1,3 2-162,0 2 0,4 3 164,-19-2 0,4 2 0,0-1 0,5 1 0,1 1 0,0-1 0,0 1 0,1-1 0,0 0 0,5 0 0,0 0 0,-4-1-164,10 1 0,-3-3 135,10-2 0,-5-1 357,-27-2 0,-3 0 360,1-4 0,-1 0-360,-7 0 0,-4 0 0,15 0 983,-5 0-76,-33 0 76,-2-12 0,-15 9 0,0-14 0,-1 15 0,1-3-245,6 5-738,28 0 0,9-3 0,9-2-492,3-5 0,2-1 425,3 5 0,0-1 67,2-6 0,-5-1 0,12 4-79,-32 2 0,0-1 79,24-8 0,-19 2 0,-16 6 0,-12-3 0,-14 11 983,0-4-858,-53 23 43,15-7-168,-39 14 0,24-11 0,-23 7 0,-16-3 0,-17-3 0,44-6 0,-1-1 0,-1-7 0,-2 0 0,-12 2 0,0 2 0,15-1 0,0-1 0,-18-2 0,2-1 0,-23 7 0,37-6 0,1-2 0,-31 1 0,21 0 0,21 0 0,26 0 0,55 0 0,28 0 0,-13 0 0,5 0-492,9 0 0,3 0 58,6 5 1,6 0 105,0 0 0,7-1 0,-2 2 0,-15 1 0,-1 1 0,6 0 82,4-2 0,6 0 0,2 1 0,-4 0-82,12 5 0,-3 1 0,4-1 82,-11-3 0,3-2 0,2 0 0,-1 1 0,-1 1 0,-1 2 0,1-1 0,0-1 0,1-1 0,-1-1 0,0 0 0,-1-2 229,-6 0 1,-1-1-1,-2-1 1,-3 1 16,10 0 0,-3 1 0,-2-2-328,-4-3 0,0 0 0,-6 0-164,3 0 0,-4 0 366,8 1 1,-3-2 125,-17-6 0,-5-2 983,24-1-786,-15-20 786,-32 15 0,-4 1 0,-15 3 0,1 10 0,0-4 0,-5 9 0,3 7 0,3 2 0,23 6 0,58 11-969,-19-10-14,13 0 0,5 0 0,-36-9 0,-1-2-492,24 5 0,2-2 0,-20-5 0,-2-3 0,-5 1 0,0-2 133,0-2 1,0-2-626,43 1 334,-11 0 84,-23-6 566,-20 4 0,-17-4 0,-8 6 983,-23 0 0,-21 0 0,-30 0 0,-32-9-492,28-3 1,-6-6-820,-1 0 0,-5-3 0,1-1-164,-20-10 0,-3-3 246,25 8 0,-4-1 0,-2-1 0,3 1-82,-12-2 0,3 2 0,-3-3 82,10 3 0,-2-1 0,-1-1 0,-1 2 0,-2 0 0,-1 2 0,1 0 0,4 1 202,-1-1 1,3 2-1,0 0-284,-9-1 0,-1 1 0,7 3-164,2 0 0,3 2 67,-8 2 0,2 1 425,17 1 0,5 3 983,-29 2-164,37 3 164,4 7 0,23 0 0,2 0 0,6 0 0,-1 0 0,1 0 0,-6 0 0,-2 5-842,-14 3-141,6 6 0,-14 0 0,6 0 0,-7 7 0,-10-5 0,8 5 0,-16-5 0,6-1 0,-8 1 0,16-2 0,-3 1 0,22-2 0,-7 1 0,15-7 0,-12 6 0,2-5 0,-31 0 0,-6-2 0,-8-6 0,-8 0 0,8 0 0,14 0 0,-2 0 0,-32 0 0,37 0 0,3 0 0,-9 0 0,12 0 0,8 0 0,8 0 0,9 0 0,8 0 0,17 5 0,37 9 0,18 1 0,-6 0 0,4 1 0,3-1 0,3-1 0,10 6 0,4-1-492,18 4 0,6-3 449,-23-7 0,2-2 0,2 0-285,7 1 0,3 0 0,0-1 59,5-2 0,0-2 0,0 1 269,-4 1 0,-1-1 0,-4-1 0,18 1 0,-4-2 0,-26-2 0,0 0 0,-4-2 0,1-1 0,-3-2 0,14 1 0,-3 0 0,-22 0 0,-4 0 0,26 0 0,-23 0 0,-23 0 0,-3 0 983,-20-4-956,-17-9 956,-13 5-72,-10-9-911,-7 16 0,12-5 0,-12 6 0,12 0 0,2 0 0,2 0 0,11 0 0,-4-6 0,6 5 0,5-10 0,36 10 0,-2-4 0,50 5 0,13 0-492,-8-5 0,10-2 164,-26 0 0,2-1 0,10-1 164,-4 2 0,10 0 0,6-1 0,2 1 0,-3 0 0,-9 1-82,2-2 0,-7 1 0,0 0 0,7 0 82,1 2 0,8 0 0,4 0 0,-1 1 0,-3 0 0,-8 2-82,4 0 0,-7 3 0,-2-1 0,-1 1-82,21-1 0,-3 0 0,-1 0 0,-7 0 0,-2 0 0,-7 0-164,-5 0 0,-8 0 373,21 0 119,-29 0 983,-15 0 0,-22 0 0,-1 0 0,-13 5 0,0 1 0,-6 5 0,0 1 0,-16-6 0,-7-1-855,-16-5-128,-4 0 0,-10 0 0,8 0 0,-7 0 0,-1 0 0,-22 0 0,-3 0 0,20 0 0,-4 0-492,6 0 0,-2 0 0,-22 0 0,-5 0 0,-1 0 0,1 0 0,5 0 0,0 0 0,-8 0 0,2 0 0,20 0 0,3 0 0,3 0 0,2 0-492,-37 0 627,48 0 357,43 0 983,48 0-492,1-8 1,10-1-165,6 3 1,9 2 0,2-2-128,9-5 0,3-1 0,4 2-200,-6 5 0,3 1 0,1 1 0,-2 0 0,-8 0 0,-2-1 0,0 1 0,4 1 0,15 1 0,4 1 0,1 1 0,-3-1 0,-11 0 0,-2 0 0,-1 0 0,5 0 0,-5 0 0,4 0 0,2 0 0,-2 0 0,-1 0 0,13 0 0,0 0 0,-3 0 0,-4 0 0,6 0 0,-5 0 0,0 0 0,3 0 0,0-1 0,-8 2 0,-4 4 0,-2-1 0,19-2 0,-1-1-15,-25 4 1,-5-1 14,-3-4 0,-5 0 0,26 0 0,-22 0 0,-12 0 0,-16 0 0,-2 0 0,-14 0 0,-2 0 0,-6 0 0,0 0 983,-1 0 0,1 0 0,-6 5 0,-2 7-206,-4 0-777,-11 6 0,-12-11 0,-21 6 0,-21-12 0,-21 6 0,-2-7 0,28 0 0,0 0 0,-31 0 0,19 0 0,-1 0 0,-11 0 0,-1-4 0,0-2 0,-3-4 0,15 0 0,-1 0 0,-25 1 0,43 0 0,2 1 0,-35 6 0,13-6 0,24 8 0,16 0 0,9 0 0,8 0 0,7 0 0,1 0 0,-7 0 0,-18 0 0,-21 8 0,-42 2-424,43-5 1,-2 0 423,1 0 0,0-1 0,-10-4 0,2 0 0,-26 0 0,36 0 0,2 0 0,-14 0 0,5 0 0,26 0 0,14-5 0,10-2 0,40-5 847,-2 5-847,19 1 0,5-1 0,-12 5 0,44-13 0,-2 13 0,-27-2 0,4 0 0,4 3 0,0 2 0,-12-1 0,4 0 0,33 0 0,1 0-492,-36-1 0,0 2 266,35 3 1,2 0 225,-30-3 0,-2 0 0,11 4 0,3-1 0,12-3 0,1-2 0,-11 1 0,0 0 0,11 0 0,-1 0 0,-13 0 0,-1 0 0,8 0 0,-1 0 0,-5 0 0,1 0 0,10 0 0,1 0 0,-5 0 0,0 0-492,6 0 0,2 0 0,5 0 0,1 0 444,1 0 0,1 0 48,8 0 0,-3 0 0,-23 1 0,-2-2 0,8-2 0,-2-3-256,-21 2 0,-2-3 256,6-6 0,1-1 0,-1 3 0,-2 1 0,29-8 0,-6 2-52,-28 15 52,-11-6 983,-10 7-728,-8 0 728,-6 0 0,-1 0-188,-8 0-795,1 0 64,0 0-64,0 0 0,-1 0 0,0 0 0,7 0 0,9 0 0,9 0 0,7 0 0,9 0 0,-6 0 0,14 0 0,15 0 0,14 0-449,-28 0 1,1 0 448,-11 0 0,-1 0 0,10-4 0,0-1 0,39 3 0,-49-5 0,-1-1 0,37 6-328,-13-6 328,-19 2 0,-16 4 0,-6-4 0,-18 6 0,4 0 882,-6 0-882,-6 4 343,4-2-343,3 2 0,7-4 0,23 0 0,4 0 0,7 0 0,7 0 0,-7 0 0,0 0 0,-9 0 0,-12 0 0,-6 0 0,-7 0 0,-2 0 0,-6 6 0,-6 0 0,0 5 0,-6 1 0,0 0 0,0-1 0,0 1 0,0 0 0,0 0 0,0 0 0,0 0 0,-6 0 0,0 0 0,-1 0 0,-4 0 0,4-1 0,1 1 0,-5 0 0,10 0 0,-5 0 0,1 0 0,4 0 0,-10-5 0,10 3 0,-10-9 0,10 14 0,-10-7 0,10 9 0,-10-10 0,10 4 0,-10-10 0,-1 4 0,-1-5 0,-4 0 0,-1 0 0,4 0 0,-10-6 0,-4-2 0,-8-6 0,-26 6 0,-16-7 0,-20 13 0,9-6 0,37 4 0,-1 0 0,3 3 0,-1 0 0,-5-7 0,-1 0 0,1 7 0,1 0 0,0-8 0,2 1 0,-25 6 0,3-6 0,23 2 0,16 4 0,8-5 0,3 7 0,12 0 0,-6 0 0,7 0 0,0 0 0,1 0 0,-7-6 0,-18 5 0,-11-5 0,-37 6 0,15 0 0,17 0 0,0 0 0,-27 0 0,27 0 0,-3 0 0,-44 0 0,10 0 0,5 0 0,29 0 0,11 0 0,16 0 0,10-5 0,6 3 0,0-3 0,0 5 0,1 0 0,0 0 0,-6 0 0,-9 0 0,-17 0 0,-12 0 0,-8 0 0,0 7 0,9-5 0,1 5 0,18-1 0,7-5 0,9 5 0,13-6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9A0-A646-4CCA-BE82-DFEEB105D01C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D9981-1D45-4F16-BFC4-56AC02A40D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0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69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199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393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509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26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563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24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17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06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28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74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65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074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28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4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D9981-1D45-4F16-BFC4-56AC02A40DA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26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/>
          <p:cNvSpPr>
            <a:spLocks noGrp="1"/>
          </p:cNvSpPr>
          <p:nvPr>
            <p:ph type="pic" sz="quarter" idx="13"/>
          </p:nvPr>
        </p:nvSpPr>
        <p:spPr>
          <a:xfrm>
            <a:off x="0" y="2638538"/>
            <a:ext cx="12192000" cy="3670821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24000" y="1988028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777323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9106395" y="5798168"/>
            <a:ext cx="2743200" cy="558182"/>
          </a:xfrm>
        </p:spPr>
        <p:txBody>
          <a:bodyPr rIns="0"/>
          <a:lstStyle>
            <a:lvl1pPr algn="r">
              <a:defRPr sz="1400"/>
            </a:lvl1pPr>
          </a:lstStyle>
          <a:p>
            <a:fld id="{32B4128E-1E69-4610-B11E-AF36D8D9B333}" type="datetime4">
              <a:rPr lang="ru-RU" smtClean="0"/>
              <a:pPr/>
              <a:t>29 июня 2022 г.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20821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646840" y="1697721"/>
            <a:ext cx="2898321" cy="62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10371011" y="6368912"/>
            <a:ext cx="1577975" cy="33496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E42EA9-4582-4971-9005-82BE73A57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805" y="1891182"/>
            <a:ext cx="2570390" cy="3538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ED6F31-8033-4BA9-8F43-A6400FDF3A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259068"/>
            <a:ext cx="738924" cy="928069"/>
          </a:xfrm>
          <a:prstGeom prst="rect">
            <a:avLst/>
          </a:prstGeo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8A647AD1-8D07-42B8-B4E3-429388C18FD9}"/>
              </a:ext>
            </a:extLst>
          </p:cNvPr>
          <p:cNvSpPr/>
          <p:nvPr userDrawn="1"/>
        </p:nvSpPr>
        <p:spPr>
          <a:xfrm>
            <a:off x="-1" y="2438537"/>
            <a:ext cx="4921309" cy="3870822"/>
          </a:xfrm>
          <a:custGeom>
            <a:avLst/>
            <a:gdLst>
              <a:gd name="connsiteX0" fmla="*/ 1853155 w 4553198"/>
              <a:gd name="connsiteY0" fmla="*/ 0 h 3581287"/>
              <a:gd name="connsiteX1" fmla="*/ 4553198 w 4553198"/>
              <a:gd name="connsiteY1" fmla="*/ 2700043 h 3581287"/>
              <a:gd name="connsiteX2" fmla="*/ 4431810 w 4553198"/>
              <a:gd name="connsiteY2" fmla="*/ 3502954 h 3581287"/>
              <a:gd name="connsiteX3" fmla="*/ 4404226 w 4553198"/>
              <a:gd name="connsiteY3" fmla="*/ 3581287 h 3581287"/>
              <a:gd name="connsiteX4" fmla="*/ 0 w 4553198"/>
              <a:gd name="connsiteY4" fmla="*/ 3581287 h 3581287"/>
              <a:gd name="connsiteX5" fmla="*/ 0 w 4553198"/>
              <a:gd name="connsiteY5" fmla="*/ 739870 h 3581287"/>
              <a:gd name="connsiteX6" fmla="*/ 135677 w 4553198"/>
              <a:gd name="connsiteY6" fmla="*/ 616559 h 3581287"/>
              <a:gd name="connsiteX7" fmla="*/ 1853155 w 4553198"/>
              <a:gd name="connsiteY7" fmla="*/ 0 h 358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3198" h="3581287">
                <a:moveTo>
                  <a:pt x="1853155" y="0"/>
                </a:moveTo>
                <a:cubicBezTo>
                  <a:pt x="3344348" y="0"/>
                  <a:pt x="4553198" y="1208850"/>
                  <a:pt x="4553198" y="2700043"/>
                </a:cubicBezTo>
                <a:cubicBezTo>
                  <a:pt x="4553198" y="2979642"/>
                  <a:pt x="4510700" y="3249315"/>
                  <a:pt x="4431810" y="3502954"/>
                </a:cubicBezTo>
                <a:lnTo>
                  <a:pt x="4404226" y="3581287"/>
                </a:lnTo>
                <a:lnTo>
                  <a:pt x="0" y="3581287"/>
                </a:lnTo>
                <a:lnTo>
                  <a:pt x="0" y="739870"/>
                </a:lnTo>
                <a:lnTo>
                  <a:pt x="135677" y="616559"/>
                </a:lnTo>
                <a:cubicBezTo>
                  <a:pt x="602403" y="231382"/>
                  <a:pt x="1200758" y="0"/>
                  <a:pt x="1853155" y="0"/>
                </a:cubicBezTo>
                <a:close/>
              </a:path>
            </a:pathLst>
          </a:custGeom>
          <a:solidFill>
            <a:srgbClr val="FCBA14"/>
          </a:solidFill>
        </p:spPr>
        <p:txBody>
          <a:bodyPr wrap="square" rtlCol="0" anchor="ctr">
            <a:noAutofit/>
          </a:bodyPr>
          <a:lstStyle/>
          <a:p>
            <a:pPr algn="r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38592492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-24000" y="2478336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1041444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95523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2848319" y="3921648"/>
            <a:ext cx="2955236" cy="221599"/>
          </a:xfrm>
        </p:spPr>
        <p:txBody>
          <a:bodyPr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2295" y="4068096"/>
            <a:ext cx="1771868" cy="338800"/>
          </a:xfrm>
        </p:spPr>
        <p:txBody>
          <a:bodyPr/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6673" y="5753572"/>
            <a:ext cx="1771868" cy="3513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5340DE-A6DD-4D9F-AFA7-B96870ED99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064" y="5222315"/>
            <a:ext cx="2055086" cy="2829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A8F910-898F-4BFE-9973-77E6E0E163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24" y="2984119"/>
            <a:ext cx="710646" cy="892553"/>
          </a:xfrm>
          <a:prstGeom prst="rect">
            <a:avLst/>
          </a:prstGeom>
        </p:spPr>
      </p:pic>
      <p:sp>
        <p:nvSpPr>
          <p:cNvPr id="18" name="Текст 10">
            <a:extLst>
              <a:ext uri="{FF2B5EF4-FFF2-40B4-BE49-F238E27FC236}">
                <a16:creationId xmlns:a16="http://schemas.microsoft.com/office/drawing/2014/main" id="{6C4BAF8E-6947-4F3B-9625-0EE7247BC643}"/>
              </a:ext>
            </a:extLst>
          </p:cNvPr>
          <p:cNvSpPr txBox="1">
            <a:spLocks/>
          </p:cNvSpPr>
          <p:nvPr userDrawn="1"/>
        </p:nvSpPr>
        <p:spPr>
          <a:xfrm>
            <a:off x="9138596" y="3245194"/>
            <a:ext cx="2358057" cy="7231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F608F"/>
                </a:solidFill>
              </a:rPr>
              <a:t>Контакты для связи:</a:t>
            </a:r>
          </a:p>
          <a:p>
            <a:r>
              <a:rPr lang="ru-RU" b="0" dirty="0">
                <a:solidFill>
                  <a:srgbClr val="0F608F"/>
                </a:solidFill>
              </a:rPr>
              <a:t>8 800 500-34-58</a:t>
            </a:r>
          </a:p>
          <a:p>
            <a:r>
              <a:rPr lang="ru-RU" b="0" dirty="0">
                <a:solidFill>
                  <a:srgbClr val="0F608F"/>
                </a:solidFill>
              </a:rPr>
              <a:t>e-</a:t>
            </a:r>
            <a:r>
              <a:rPr lang="ru-RU" b="0" dirty="0" err="1">
                <a:solidFill>
                  <a:srgbClr val="0F608F"/>
                </a:solidFill>
              </a:rPr>
              <a:t>mail</a:t>
            </a:r>
            <a:r>
              <a:rPr lang="ru-RU" b="0" dirty="0">
                <a:solidFill>
                  <a:srgbClr val="0F608F"/>
                </a:solidFill>
              </a:rPr>
              <a:t>:  </a:t>
            </a:r>
            <a:r>
              <a:rPr lang="en-US" b="0" dirty="0">
                <a:solidFill>
                  <a:srgbClr val="0F608F"/>
                </a:solidFill>
              </a:rPr>
              <a:t>sapland@sapland.ru</a:t>
            </a:r>
            <a:endParaRPr lang="ru-RU" b="0" dirty="0">
              <a:solidFill>
                <a:srgbClr val="0F608F"/>
              </a:solidFill>
            </a:endParaRPr>
          </a:p>
          <a:p>
            <a:endParaRPr lang="ru-RU" dirty="0">
              <a:solidFill>
                <a:srgbClr val="0F608F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EE24893-5300-4DEC-AEEF-6561CA6D6C6D}"/>
              </a:ext>
            </a:extLst>
          </p:cNvPr>
          <p:cNvCxnSpPr>
            <a:cxnSpLocks/>
            <a:stCxn id="12" idx="2"/>
          </p:cNvCxnSpPr>
          <p:nvPr userDrawn="1"/>
        </p:nvCxnSpPr>
        <p:spPr>
          <a:xfrm>
            <a:off x="6096000" y="2638538"/>
            <a:ext cx="0" cy="4219462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E1A37E7-CC39-4D06-B129-E212B40B74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659121"/>
            <a:ext cx="6096000" cy="0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6309813-2624-468A-B4C2-55E786B153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59" y="3429000"/>
            <a:ext cx="1793315" cy="179331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Фото </a:t>
            </a:r>
            <a:br>
              <a:rPr lang="ru-RU" dirty="0"/>
            </a:br>
            <a:r>
              <a:rPr lang="ru-RU" dirty="0"/>
              <a:t>автора</a:t>
            </a:r>
          </a:p>
        </p:txBody>
      </p:sp>
    </p:spTree>
    <p:extLst>
      <p:ext uri="{BB962C8B-B14F-4D97-AF65-F5344CB8AC3E}">
        <p14:creationId xmlns:p14="http://schemas.microsoft.com/office/powerpoint/2010/main" val="272356487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D3DF4-362F-4380-B1EC-C2B49D857EA8}" type="datetime1">
              <a:rPr lang="ru-RU" smtClean="0"/>
              <a:t>29.06.2022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417443" y="2564296"/>
            <a:ext cx="11360427" cy="3664762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349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C73-FA4F-406B-8502-FA1E65D36BD7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3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7395-72AD-4A8C-BA2C-576493747810}" type="datetime1">
              <a:rPr lang="ru-RU" smtClean="0"/>
              <a:t>29.06.2022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26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A3CE-537F-49ED-AE1A-56FF5044B791}" type="datetime1">
              <a:rPr lang="ru-RU" smtClean="0"/>
              <a:t>29.06.2022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9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74A9-BF50-4E85-9833-D42AFF4D2219}" type="datetime1">
              <a:rPr lang="ru-RU" smtClean="0"/>
              <a:t>29.06.2022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EE56-D887-4BA9-BA4E-382BA2E97CD3}" type="datetime1">
              <a:rPr lang="ru-RU" smtClean="0"/>
              <a:t>29.06.2022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0E5A-CEF6-41E8-814E-C6517B32F9D7}" type="datetime1">
              <a:rPr lang="ru-RU" smtClean="0"/>
              <a:t>29.06.2022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45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769C-4855-4503-AA88-F1E057B5F3B7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C6BA-D7B5-43DD-9B88-DFB4D2405577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34110-C8A9-4486-B98F-E4B79DCAE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05D65B-DD31-4CEF-BBDB-40D3602D5AB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2250FEF-ABFD-4607-8D13-7821083E0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7950" y="1637574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различия правил учета</a:t>
            </a: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41B74553-7C31-4E36-BCA8-D514A93BD2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5107" y="1627043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Анализ вариантов решений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FDCF5E4-E69E-4213-8E1A-E19A90AFEFAA}"/>
              </a:ext>
            </a:extLst>
          </p:cNvPr>
          <p:cNvCxnSpPr>
            <a:cxnSpLocks/>
          </p:cNvCxnSpPr>
          <p:nvPr userDrawn="1"/>
        </p:nvCxnSpPr>
        <p:spPr>
          <a:xfrm>
            <a:off x="8051528" y="1627043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Текст 15">
            <a:extLst>
              <a:ext uri="{FF2B5EF4-FFF2-40B4-BE49-F238E27FC236}">
                <a16:creationId xmlns:a16="http://schemas.microsoft.com/office/drawing/2014/main" id="{AA1E989B-7C23-4633-9264-14F134E901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7950" y="2820581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Рассмотрение основных инструментов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667431C0-5908-4939-B184-047D5B7695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5107" y="2813560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Шаги настройки для отдельных участков учета</a:t>
            </a:r>
          </a:p>
        </p:txBody>
      </p:sp>
      <p:sp>
        <p:nvSpPr>
          <p:cNvPr id="25" name="Текст 15">
            <a:extLst>
              <a:ext uri="{FF2B5EF4-FFF2-40B4-BE49-F238E27FC236}">
                <a16:creationId xmlns:a16="http://schemas.microsoft.com/office/drawing/2014/main" id="{EAFDEF71-3A3F-43DE-9AD8-B40C11B643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7950" y="4003588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Особенности применения функции</a:t>
            </a:r>
            <a:endParaRPr lang="en-US" sz="1200" dirty="0"/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796B5197-6632-44B2-ADE6-EE8703B946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5107" y="4000077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настройки</a:t>
            </a:r>
            <a:endParaRPr lang="en-US" sz="1200" dirty="0"/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46D67457-1E74-4ACE-A696-96E7BCD121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7950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Демонстрационный пример</a:t>
            </a:r>
            <a:endParaRPr lang="en-US" sz="12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173412D3-B72B-478C-8827-45FA1E37BC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5107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Разбор кейсов</a:t>
            </a:r>
            <a:endParaRPr lang="en-US" sz="12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D7F913-9AA5-4C24-9974-580864BD24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36C15B26-DC5E-4AC7-B858-FC2366E64CC2}"/>
              </a:ext>
            </a:extLst>
          </p:cNvPr>
          <p:cNvCxnSpPr>
            <a:cxnSpLocks/>
          </p:cNvCxnSpPr>
          <p:nvPr userDrawn="1"/>
        </p:nvCxnSpPr>
        <p:spPr>
          <a:xfrm>
            <a:off x="8051528" y="2820581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4F02372-8F59-47CE-9498-E47C096546FC}"/>
              </a:ext>
            </a:extLst>
          </p:cNvPr>
          <p:cNvCxnSpPr>
            <a:cxnSpLocks/>
          </p:cNvCxnSpPr>
          <p:nvPr userDrawn="1"/>
        </p:nvCxnSpPr>
        <p:spPr>
          <a:xfrm>
            <a:off x="8051528" y="4000077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9BFCE3D-F705-45B9-9CF4-5B3B9AD2AA16}"/>
              </a:ext>
            </a:extLst>
          </p:cNvPr>
          <p:cNvCxnSpPr>
            <a:cxnSpLocks/>
          </p:cNvCxnSpPr>
          <p:nvPr userDrawn="1"/>
        </p:nvCxnSpPr>
        <p:spPr>
          <a:xfrm>
            <a:off x="8051528" y="5186595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774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366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25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Рисунок SmartArt 3">
            <a:extLst>
              <a:ext uri="{FF2B5EF4-FFF2-40B4-BE49-F238E27FC236}">
                <a16:creationId xmlns:a16="http://schemas.microsoft.com/office/drawing/2014/main" id="{A5466D0E-5E0E-44EB-A4E0-9AFEC37F9B6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55688" y="2492375"/>
            <a:ext cx="10796587" cy="347192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DDC92-CF1A-4D67-9037-D0E133DA6A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688" y="2492375"/>
            <a:ext cx="10801350" cy="9366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049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697E744-A2F2-489C-A531-D443DC82097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55688" y="2492375"/>
            <a:ext cx="5040312" cy="361013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6A5B3618-B9AC-4E66-B265-4176A77E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7038" y="2492375"/>
            <a:ext cx="5040000" cy="361013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E7C47B-21E2-4A14-81C6-9883E7739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721F37-11F5-4D90-8D3E-2CA2F1B25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82283050-8C81-4BFC-9A31-84D447D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1" name="Текст 30">
            <a:extLst>
              <a:ext uri="{FF2B5EF4-FFF2-40B4-BE49-F238E27FC236}">
                <a16:creationId xmlns:a16="http://schemas.microsoft.com/office/drawing/2014/main" id="{B67C2AA3-1066-4E66-B235-5E0FFCB323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619F01B-62C7-4185-BFA3-E06E7575E493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796B8A15-DCE6-4FA2-8C58-C8898723B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8496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9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90037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 hasCustomPrompt="1"/>
          </p:nvPr>
        </p:nvSpPr>
        <p:spPr>
          <a:xfrm>
            <a:off x="2264000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63999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7"/>
          </p:nvPr>
        </p:nvSpPr>
        <p:spPr>
          <a:xfrm>
            <a:off x="1061836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5" name="Текст 15"/>
          <p:cNvSpPr>
            <a:spLocks noGrp="1"/>
          </p:cNvSpPr>
          <p:nvPr>
            <p:ph type="body" sz="quarter" idx="18" hasCustomPrompt="1"/>
          </p:nvPr>
        </p:nvSpPr>
        <p:spPr>
          <a:xfrm>
            <a:off x="5934306" y="4378445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5934305" y="3901264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27" name="Объект 7"/>
          <p:cNvSpPr>
            <a:spLocks noGrp="1"/>
          </p:cNvSpPr>
          <p:nvPr>
            <p:ph sz="quarter" idx="20"/>
          </p:nvPr>
        </p:nvSpPr>
        <p:spPr>
          <a:xfrm>
            <a:off x="4732142" y="3814307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8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9606425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9606424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30" name="Объект 7"/>
          <p:cNvSpPr>
            <a:spLocks noGrp="1"/>
          </p:cNvSpPr>
          <p:nvPr>
            <p:ph sz="quarter" idx="23"/>
          </p:nvPr>
        </p:nvSpPr>
        <p:spPr>
          <a:xfrm>
            <a:off x="8404261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A8A36A-4D7A-4716-8A87-9E2AEA9C7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4FD3728-82E8-41B0-8E3F-E50B9F269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32" name="Нижний колонтитул 4">
            <a:extLst>
              <a:ext uri="{FF2B5EF4-FFF2-40B4-BE49-F238E27FC236}">
                <a16:creationId xmlns:a16="http://schemas.microsoft.com/office/drawing/2014/main" id="{87A59F01-A755-4591-844A-BF74DA56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3BC243F4-3A4C-4AAC-B0CC-C4860EDCF2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79C40A6-2864-416B-A229-278457EB272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415DFB3C-D7A0-4EED-B37D-2F405F12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4469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  <p15:guide id="4" pos="7469">
          <p15:clr>
            <a:srgbClr val="FBAE40"/>
          </p15:clr>
        </p15:guide>
        <p15:guide id="5" pos="4067">
          <p15:clr>
            <a:srgbClr val="FBAE40"/>
          </p15:clr>
        </p15:guide>
        <p15:guide id="6" pos="4294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709">
          <p15:clr>
            <a:srgbClr val="FBAE40"/>
          </p15:clr>
        </p15:guide>
        <p15:guide id="9" orient="horz" pos="9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 userDrawn="1"/>
        </p:nvSpPr>
        <p:spPr>
          <a:xfrm>
            <a:off x="2579914" y="2019090"/>
            <a:ext cx="9187070" cy="3489081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398768" y="2713382"/>
            <a:ext cx="6037319" cy="2156791"/>
          </a:xfrm>
          <a:noFill/>
        </p:spPr>
        <p:txBody>
          <a:bodyPr rIns="9000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Объект 2"/>
          <p:cNvSpPr>
            <a:spLocks noGrp="1"/>
          </p:cNvSpPr>
          <p:nvPr>
            <p:ph idx="13" hasCustomPrompt="1"/>
          </p:nvPr>
        </p:nvSpPr>
        <p:spPr>
          <a:xfrm>
            <a:off x="1055689" y="4194382"/>
            <a:ext cx="1319763" cy="1515110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4"/>
          </p:nvPr>
        </p:nvSpPr>
        <p:spPr>
          <a:xfrm>
            <a:off x="1055689" y="1886036"/>
            <a:ext cx="2155597" cy="2138086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515204" y="232716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90170" y="450548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7" name="Прямоугольник 26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58F6C5-9DE4-4867-A413-7F3BD4513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F668EE-65E5-4771-8F54-7FA6D4833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AFCFED4-1B54-4814-851B-C0D67167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2" name="Текст 30">
            <a:extLst>
              <a:ext uri="{FF2B5EF4-FFF2-40B4-BE49-F238E27FC236}">
                <a16:creationId xmlns:a16="http://schemas.microsoft.com/office/drawing/2014/main" id="{5FE43758-4075-4C89-B705-46D639CC1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39B885-0BA1-4277-AD29-EDCF78354D25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CC2693C-00E7-4A93-90E3-B5BDD44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5979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29" y="365125"/>
            <a:ext cx="10789919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4029" y="1825625"/>
            <a:ext cx="10789919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  <a:p>
            <a:pPr lvl="3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39437" y="5781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5B5A1824-DE1E-4399-8590-C35D2F7907FF}" type="datetime1">
              <a:rPr lang="ru-RU" smtClean="0"/>
              <a:t>29.06.2022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4029" y="6456106"/>
            <a:ext cx="70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10748" y="647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DC31608B-6ACE-444C-9DB8-D58F7232F5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84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3" r:id="rId3"/>
    <p:sldLayoutId id="2147483666" r:id="rId4"/>
    <p:sldLayoutId id="2147483665" r:id="rId5"/>
    <p:sldLayoutId id="2147483667" r:id="rId6"/>
    <p:sldLayoutId id="2147483664" r:id="rId7"/>
    <p:sldLayoutId id="2147483661" r:id="rId8"/>
    <p:sldLayoutId id="2147483650" r:id="rId9"/>
    <p:sldLayoutId id="2147483662" r:id="rId10"/>
    <p:sldLayoutId id="2147483654" r:id="rId11"/>
    <p:sldLayoutId id="2147483651" r:id="rId12"/>
    <p:sldLayoutId id="2147483652" r:id="rId13"/>
    <p:sldLayoutId id="2147483653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Prata" panose="00000500000000000000" pitchFamily="2" charset="-52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pland.ru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7_1BA4AA7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xrp.r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D_2FAB6CDC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hyperlink" Target="https://exrp.ru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16.png"/><Relationship Id="rId10" Type="http://schemas.openxmlformats.org/officeDocument/2006/relationships/image" Target="../media/image148.png"/><Relationship Id="rId4" Type="http://schemas.openxmlformats.org/officeDocument/2006/relationships/image" Target="../media/image157.png"/><Relationship Id="rId9" Type="http://schemas.openxmlformats.org/officeDocument/2006/relationships/customXml" Target="../ink/ink4.xml"/><Relationship Id="rId1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customXml" Target="../ink/ink12.xm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image" Target="../media/image17.png"/><Relationship Id="rId10" Type="http://schemas.openxmlformats.org/officeDocument/2006/relationships/image" Target="../media/image148.png"/><Relationship Id="rId4" Type="http://schemas.openxmlformats.org/officeDocument/2006/relationships/image" Target="../media/image157.png"/><Relationship Id="rId9" Type="http://schemas.openxmlformats.org/officeDocument/2006/relationships/customXml" Target="../ink/ink10.xml"/><Relationship Id="rId1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customXml" Target="../ink/ink18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hyperlink" Target="https://exrp.ru/" TargetMode="External"/><Relationship Id="rId10" Type="http://schemas.openxmlformats.org/officeDocument/2006/relationships/image" Target="../media/image148.png"/><Relationship Id="rId4" Type="http://schemas.openxmlformats.org/officeDocument/2006/relationships/image" Target="../media/image157.png"/><Relationship Id="rId9" Type="http://schemas.openxmlformats.org/officeDocument/2006/relationships/customXml" Target="../ink/ink16.xml"/><Relationship Id="rId1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customXml" Target="../ink/ink24.xml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168.png"/><Relationship Id="rId17" Type="http://schemas.openxmlformats.org/officeDocument/2006/relationships/customXml" Target="../ink/ink25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hyperlink" Target="https://exrp.ru/" TargetMode="External"/><Relationship Id="rId10" Type="http://schemas.openxmlformats.org/officeDocument/2006/relationships/image" Target="../media/image167.png"/><Relationship Id="rId4" Type="http://schemas.openxmlformats.org/officeDocument/2006/relationships/image" Target="../media/image165.png"/><Relationship Id="rId9" Type="http://schemas.openxmlformats.org/officeDocument/2006/relationships/customXml" Target="../ink/ink22.xml"/><Relationship Id="rId1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customXml" Target="../ink/ink31.xml"/><Relationship Id="rId18" Type="http://schemas.openxmlformats.org/officeDocument/2006/relationships/image" Target="../media/image177.png"/><Relationship Id="rId3" Type="http://schemas.openxmlformats.org/officeDocument/2006/relationships/customXml" Target="../ink/ink26.xml"/><Relationship Id="rId21" Type="http://schemas.openxmlformats.org/officeDocument/2006/relationships/customXml" Target="../ink/ink35.xml"/><Relationship Id="rId7" Type="http://schemas.openxmlformats.org/officeDocument/2006/relationships/customXml" Target="../ink/ink28.xml"/><Relationship Id="rId12" Type="http://schemas.openxmlformats.org/officeDocument/2006/relationships/image" Target="../media/image174.png"/><Relationship Id="rId17" Type="http://schemas.openxmlformats.org/officeDocument/2006/relationships/customXml" Target="../ink/ink33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6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23" Type="http://schemas.openxmlformats.org/officeDocument/2006/relationships/hyperlink" Target="https://exrp.ru/" TargetMode="External"/><Relationship Id="rId10" Type="http://schemas.openxmlformats.org/officeDocument/2006/relationships/image" Target="../media/image173.png"/><Relationship Id="rId19" Type="http://schemas.openxmlformats.org/officeDocument/2006/relationships/customXml" Target="../ink/ink34.xml"/><Relationship Id="rId4" Type="http://schemas.openxmlformats.org/officeDocument/2006/relationships/image" Target="../media/image170.png"/><Relationship Id="rId9" Type="http://schemas.openxmlformats.org/officeDocument/2006/relationships/customXml" Target="../ink/ink29.xml"/><Relationship Id="rId14" Type="http://schemas.openxmlformats.org/officeDocument/2006/relationships/image" Target="../media/image175.png"/><Relationship Id="rId22" Type="http://schemas.openxmlformats.org/officeDocument/2006/relationships/image" Target="../media/image17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18" Type="http://schemas.openxmlformats.org/officeDocument/2006/relationships/customXml" Target="../ink/ink40.xml"/><Relationship Id="rId8" Type="http://schemas.openxmlformats.org/officeDocument/2006/relationships/image" Target="../media/image182.png"/><Relationship Id="rId3" Type="http://schemas.openxmlformats.org/officeDocument/2006/relationships/customXml" Target="../ink/ink36.xml"/><Relationship Id="rId21" Type="http://schemas.openxmlformats.org/officeDocument/2006/relationships/image" Target="../media/image20.png"/><Relationship Id="rId17" Type="http://schemas.openxmlformats.org/officeDocument/2006/relationships/customXml" Target="../ink/ink39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4.png"/><Relationship Id="rId20" Type="http://schemas.openxmlformats.org/officeDocument/2006/relationships/customXml" Target="../ink/ink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15" Type="http://schemas.openxmlformats.org/officeDocument/2006/relationships/customXml" Target="../ink/ink38.xml"/><Relationship Id="rId19" Type="http://schemas.openxmlformats.org/officeDocument/2006/relationships/customXml" Target="../ink/ink41.xml"/><Relationship Id="rId10" Type="http://schemas.openxmlformats.org/officeDocument/2006/relationships/image" Target="../media/image160.png"/><Relationship Id="rId14" Type="http://schemas.openxmlformats.org/officeDocument/2006/relationships/customXml" Target="../ink/ink37.xml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11.svg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12" Type="http://schemas.openxmlformats.org/officeDocument/2006/relationships/image" Target="../media/image10.png"/><Relationship Id="rId2" Type="http://schemas.openxmlformats.org/officeDocument/2006/relationships/customXml" Target="../ink/ink43.xml"/><Relationship Id="rId16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5.xml"/><Relationship Id="rId11" Type="http://schemas.openxmlformats.org/officeDocument/2006/relationships/image" Target="../media/image7.svg"/><Relationship Id="rId5" Type="http://schemas.openxmlformats.org/officeDocument/2006/relationships/image" Target="../media/image186.png"/><Relationship Id="rId15" Type="http://schemas.openxmlformats.org/officeDocument/2006/relationships/image" Target="../media/image22.svg"/><Relationship Id="rId10" Type="http://schemas.openxmlformats.org/officeDocument/2006/relationships/image" Target="../media/image6.png"/><Relationship Id="rId4" Type="http://schemas.openxmlformats.org/officeDocument/2006/relationships/customXml" Target="../ink/ink44.xml"/><Relationship Id="rId9" Type="http://schemas.openxmlformats.org/officeDocument/2006/relationships/image" Target="../media/image188.png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rp.ru/" TargetMode="External"/><Relationship Id="rId2" Type="http://schemas.microsoft.com/office/2018/10/relationships/comments" Target="../comments/modernComment_109_2D53A0B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hyperlink" Target="http://www.sapland.r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rp.r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6_7B5FEC7B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2C95A-C90C-4DF7-95E2-9B93A317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469" y="2481057"/>
            <a:ext cx="8580684" cy="424041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705340" y="346250"/>
            <a:ext cx="11011316" cy="1479966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Введение в </a:t>
            </a:r>
            <a:r>
              <a:rPr lang="ro-RO" sz="3200" dirty="0"/>
              <a:t>ABAP- </a:t>
            </a:r>
            <a:r>
              <a:rPr lang="ru-RU" sz="3200" dirty="0"/>
              <a:t>инструментальные средства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68705" y="6257302"/>
            <a:ext cx="2743200" cy="558182"/>
          </a:xfrm>
        </p:spPr>
        <p:txBody>
          <a:bodyPr/>
          <a:lstStyle/>
          <a:p>
            <a:fld id="{85C82742-7E51-420D-BB67-B6F29893C5F1}" type="datetime4">
              <a:rPr lang="ru-RU" smtClean="0"/>
              <a:t>29 июня 2022 г.</a:t>
            </a:fld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>
          <a:xfrm>
            <a:off x="10371011" y="6399056"/>
            <a:ext cx="1577975" cy="334963"/>
          </a:xfrm>
        </p:spPr>
        <p:txBody>
          <a:bodyPr/>
          <a:lstStyle/>
          <a:p>
            <a:r>
              <a:rPr lang="en-US" dirty="0">
                <a:solidFill>
                  <a:srgbClr val="0F5F9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sapland.ru</a:t>
            </a:r>
            <a:endParaRPr lang="ru-RU" dirty="0">
              <a:solidFill>
                <a:srgbClr val="0F5F9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4795DB-DBEA-4F2C-85A4-521BCBFDE1BF}"/>
              </a:ext>
            </a:extLst>
          </p:cNvPr>
          <p:cNvSpPr/>
          <p:nvPr/>
        </p:nvSpPr>
        <p:spPr>
          <a:xfrm>
            <a:off x="919820" y="3924157"/>
            <a:ext cx="1882247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chemeClr val="bg1"/>
                </a:solidFill>
              </a:rPr>
              <a:t>КУРС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rgbClr val="0F5F90"/>
                </a:solidFill>
              </a:rPr>
              <a:t>Никиты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 err="1">
                <a:solidFill>
                  <a:srgbClr val="0F5F90"/>
                </a:solidFill>
              </a:rPr>
              <a:t>Калуцкого</a:t>
            </a:r>
            <a:endParaRPr lang="ru-RU" sz="2400" b="1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4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D7F4034-E250-E7CA-3F7A-4B3F3B196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202" y="1621204"/>
            <a:ext cx="9383441" cy="151554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ru-RU" sz="2200" b="1" dirty="0">
                <a:solidFill>
                  <a:srgbClr val="0F5F90"/>
                </a:solidFill>
                <a:latin typeface="+mn-lt"/>
              </a:rPr>
              <a:t>Если клиенту турагентства требуется попасть из одного местоположения в другое, то он запрашивает у турагентства следующую информацию: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BBAA5-6F6D-FE55-C528-012B2C180966}"/>
              </a:ext>
            </a:extLst>
          </p:cNvPr>
          <p:cNvSpPr txBox="1"/>
          <p:nvPr/>
        </p:nvSpPr>
        <p:spPr>
          <a:xfrm>
            <a:off x="823566" y="3504899"/>
            <a:ext cx="10737802" cy="188981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Какие направления обеспечивают наиболее удобный и прямой маршрут?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Каково время вылета для рейсов на требуемую дату?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Какой рейс является наиболее дешевым, быстрым и обеспечивает прибытие максимально близко к необходимому времени?</a:t>
            </a:r>
            <a:endParaRPr lang="ru-RU" sz="2000" dirty="0">
              <a:solidFill>
                <a:srgbClr val="0F60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6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7221" y="291240"/>
            <a:ext cx="8132479" cy="944874"/>
          </a:xfrm>
        </p:spPr>
        <p:txBody>
          <a:bodyPr/>
          <a:lstStyle/>
          <a:p>
            <a:r>
              <a:rPr lang="ru-RU" sz="3200" dirty="0"/>
              <a:t>Преобразование с помощью прозрачных таблиц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AD4DEF-9A4D-8DA1-81AF-6E28300B0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483" y="1933537"/>
            <a:ext cx="6057900" cy="4051300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6DA21-10FC-CA00-C85B-43515D631B6F}"/>
              </a:ext>
            </a:extLst>
          </p:cNvPr>
          <p:cNvSpPr txBox="1"/>
          <p:nvPr/>
        </p:nvSpPr>
        <p:spPr>
          <a:xfrm>
            <a:off x="452617" y="2010203"/>
            <a:ext cx="4793639" cy="373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Для каждой сущности разработчик создает прозрачную таблицу в </a:t>
            </a:r>
            <a:r>
              <a:rPr lang="ro-RO" sz="2000" dirty="0"/>
              <a:t>ABAP-</a:t>
            </a:r>
            <a:r>
              <a:rPr lang="ru-RU" sz="2000" dirty="0"/>
              <a:t>словаре. </a:t>
            </a:r>
            <a:r>
              <a:rPr lang="ru-RU" sz="2000" b="1" dirty="0"/>
              <a:t>Сначала это не зависящее от платформы описание таблицы базы данных</a:t>
            </a:r>
            <a:r>
              <a:rPr lang="ru-RU" sz="2000" dirty="0"/>
              <a:t>, но при активации прозрачной таблицы автоматически создается таблица с тем же именем.</a:t>
            </a:r>
          </a:p>
        </p:txBody>
      </p:sp>
    </p:spTree>
    <p:extLst>
      <p:ext uri="{BB962C8B-B14F-4D97-AF65-F5344CB8AC3E}">
        <p14:creationId xmlns:p14="http://schemas.microsoft.com/office/powerpoint/2010/main" val="4637763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291240"/>
            <a:ext cx="8732775" cy="944874"/>
          </a:xfrm>
        </p:spPr>
        <p:txBody>
          <a:bodyPr/>
          <a:lstStyle/>
          <a:p>
            <a:r>
              <a:rPr lang="ru-RU" sz="3200" dirty="0">
                <a:latin typeface="+mj-lt"/>
              </a:rPr>
              <a:t>Описательные элементы в </a:t>
            </a:r>
            <a:r>
              <a:rPr lang="en-US" sz="3200" dirty="0">
                <a:latin typeface="+mj-lt"/>
              </a:rPr>
              <a:t>ABAP-</a:t>
            </a:r>
            <a:r>
              <a:rPr lang="ru-RU" sz="3200" dirty="0">
                <a:latin typeface="+mj-lt"/>
              </a:rPr>
              <a:t>словаре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6DA21-10FC-CA00-C85B-43515D631B6F}"/>
              </a:ext>
            </a:extLst>
          </p:cNvPr>
          <p:cNvSpPr txBox="1"/>
          <p:nvPr/>
        </p:nvSpPr>
        <p:spPr>
          <a:xfrm>
            <a:off x="452618" y="2421656"/>
            <a:ext cx="4793639" cy="235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Элемент данных представляет собой </a:t>
            </a:r>
            <a:r>
              <a:rPr lang="ru-RU" sz="2000" b="1" dirty="0"/>
              <a:t>общее описание поля</a:t>
            </a:r>
            <a:r>
              <a:rPr lang="ru-RU" sz="2000" dirty="0"/>
              <a:t>, которое включает в себя семантические и технические атрибуты поля.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5F3BC-9AE5-E3D7-6018-725422D16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4" y="1940296"/>
            <a:ext cx="6058288" cy="4375430"/>
          </a:xfrm>
          <a:prstGeom prst="rect">
            <a:avLst/>
          </a:prstGeom>
        </p:spPr>
      </p:pic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730176" y="1510090"/>
            <a:ext cx="6009206" cy="394327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7583312" y="1553364"/>
            <a:ext cx="3373558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608F"/>
                </a:solidFill>
              </a:rPr>
              <a:t>Элементы данных и домен</a:t>
            </a:r>
          </a:p>
        </p:txBody>
      </p:sp>
    </p:spTree>
    <p:extLst>
      <p:ext uri="{BB962C8B-B14F-4D97-AF65-F5344CB8AC3E}">
        <p14:creationId xmlns:p14="http://schemas.microsoft.com/office/powerpoint/2010/main" val="2007168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291240"/>
            <a:ext cx="8732775" cy="944874"/>
          </a:xfrm>
        </p:spPr>
        <p:txBody>
          <a:bodyPr/>
          <a:lstStyle/>
          <a:p>
            <a:r>
              <a:rPr lang="ru-RU" sz="3200" dirty="0">
                <a:latin typeface="+mj-lt"/>
              </a:rPr>
              <a:t>Техническая структура прозрачной таблицы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6DA21-10FC-CA00-C85B-43515D631B6F}"/>
              </a:ext>
            </a:extLst>
          </p:cNvPr>
          <p:cNvSpPr txBox="1"/>
          <p:nvPr/>
        </p:nvSpPr>
        <p:spPr>
          <a:xfrm>
            <a:off x="450087" y="2399621"/>
            <a:ext cx="4798497" cy="235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В </a:t>
            </a:r>
            <a:r>
              <a:rPr lang="ro-RO" sz="2000" dirty="0"/>
              <a:t>ABAP-</a:t>
            </a:r>
            <a:r>
              <a:rPr lang="ru-RU" sz="2000" dirty="0"/>
              <a:t>словаре прозрачная таблица представляет собой </a:t>
            </a:r>
            <a:r>
              <a:rPr lang="ru-RU" sz="2000" b="1" dirty="0"/>
              <a:t>описание таблицы базы данных </a:t>
            </a:r>
            <a:r>
              <a:rPr lang="ru-RU" sz="2000" dirty="0"/>
              <a:t>с фактическими прикладными данными. </a:t>
            </a:r>
          </a:p>
        </p:txBody>
      </p:sp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730176" y="1466022"/>
            <a:ext cx="6009206" cy="394327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7583312" y="1520313"/>
            <a:ext cx="3373558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608F"/>
                </a:solidFill>
              </a:rPr>
              <a:t>Элементы данных и домен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BE5AAE-2311-26EC-FA41-0F0DC559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923" y="2075787"/>
            <a:ext cx="5834415" cy="4122987"/>
          </a:xfrm>
          <a:prstGeom prst="rect">
            <a:avLst/>
          </a:prstGeom>
          <a:ln w="114300">
            <a:solidFill>
              <a:schemeClr val="accent3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4388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612293"/>
            <a:ext cx="8732775" cy="501676"/>
          </a:xfrm>
        </p:spPr>
        <p:txBody>
          <a:bodyPr/>
          <a:lstStyle/>
          <a:p>
            <a:r>
              <a:rPr lang="ru-RU" sz="3200" dirty="0">
                <a:latin typeface="+mj-lt"/>
              </a:rPr>
              <a:t>Прозрачные таблицы в </a:t>
            </a:r>
            <a:r>
              <a:rPr lang="en-US" sz="3200" dirty="0">
                <a:latin typeface="+mj-lt"/>
              </a:rPr>
              <a:t>ABAP</a:t>
            </a:r>
            <a:r>
              <a:rPr lang="ru-RU" sz="3200" dirty="0">
                <a:latin typeface="+mj-lt"/>
              </a:rPr>
              <a:t>-словаре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6DA21-10FC-CA00-C85B-43515D631B6F}"/>
              </a:ext>
            </a:extLst>
          </p:cNvPr>
          <p:cNvSpPr txBox="1"/>
          <p:nvPr/>
        </p:nvSpPr>
        <p:spPr>
          <a:xfrm>
            <a:off x="428357" y="2745550"/>
            <a:ext cx="4044492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Поля прозрачной таблицы формируют </a:t>
            </a:r>
            <a:r>
              <a:rPr lang="ru-RU" sz="2000" b="1" dirty="0"/>
              <a:t>те же столбцы</a:t>
            </a:r>
            <a:r>
              <a:rPr lang="ru-RU" sz="2000" dirty="0"/>
              <a:t>, которые содержатся в таблице базы данных. </a:t>
            </a:r>
          </a:p>
        </p:txBody>
      </p:sp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045725" y="1466023"/>
            <a:ext cx="6693657" cy="362068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6889250" y="1498365"/>
            <a:ext cx="3373558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608F"/>
                </a:solidFill>
              </a:rPr>
              <a:t>Элементы прозрачной таблицы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10ADCF-0EC7-4777-3513-A88715AB8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436" y="2180144"/>
            <a:ext cx="6522234" cy="3834200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3639670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644635"/>
            <a:ext cx="8732775" cy="501676"/>
          </a:xfrm>
        </p:spPr>
        <p:txBody>
          <a:bodyPr/>
          <a:lstStyle/>
          <a:p>
            <a:r>
              <a:rPr lang="ru-RU" sz="3200" dirty="0"/>
              <a:t>Структуры в </a:t>
            </a:r>
            <a:r>
              <a:rPr lang="ro-RO" sz="3200" dirty="0"/>
              <a:t>ABAP-</a:t>
            </a:r>
            <a:r>
              <a:rPr lang="ru-RU" sz="3200" dirty="0"/>
              <a:t>словаре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6DA21-10FC-CA00-C85B-43515D631B6F}"/>
              </a:ext>
            </a:extLst>
          </p:cNvPr>
          <p:cNvSpPr txBox="1"/>
          <p:nvPr/>
        </p:nvSpPr>
        <p:spPr>
          <a:xfrm>
            <a:off x="241069" y="1903593"/>
            <a:ext cx="4044492" cy="373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Структура в </a:t>
            </a:r>
            <a:r>
              <a:rPr lang="ro-RO" sz="2000" dirty="0"/>
              <a:t>ABAP-</a:t>
            </a:r>
            <a:r>
              <a:rPr lang="ru-RU" sz="2000" dirty="0"/>
              <a:t>словаре используется для </a:t>
            </a:r>
            <a:r>
              <a:rPr lang="ru-RU" sz="2000" b="1" dirty="0"/>
              <a:t>централизованного описания </a:t>
            </a:r>
            <a:r>
              <a:rPr lang="ru-RU" sz="2000" dirty="0"/>
              <a:t>переменных из различных таблиц. Затем это используется в программах для определения объектов данных.</a:t>
            </a:r>
          </a:p>
        </p:txBody>
      </p:sp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045725" y="1466023"/>
            <a:ext cx="6693657" cy="362068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7098570" y="1493168"/>
            <a:ext cx="3373558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608F"/>
                </a:solidFill>
              </a:rPr>
              <a:t>Элементы </a:t>
            </a:r>
            <a:r>
              <a:rPr lang="en-US" sz="1400" dirty="0">
                <a:solidFill>
                  <a:srgbClr val="0F608F"/>
                </a:solidFill>
              </a:rPr>
              <a:t>ABAP-</a:t>
            </a:r>
            <a:r>
              <a:rPr lang="ru-RU" sz="1400" dirty="0">
                <a:solidFill>
                  <a:srgbClr val="0F608F"/>
                </a:solidFill>
              </a:rPr>
              <a:t>словаря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2492138-D2FD-9CD4-0347-9765ABF43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25" y="1987494"/>
            <a:ext cx="6691701" cy="39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3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629036"/>
            <a:ext cx="8732775" cy="444737"/>
          </a:xfrm>
        </p:spPr>
        <p:txBody>
          <a:bodyPr/>
          <a:lstStyle/>
          <a:p>
            <a:r>
              <a:rPr lang="ru-RU" dirty="0"/>
              <a:t>Определение объектов данных</a:t>
            </a:r>
          </a:p>
        </p:txBody>
      </p:sp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166912" y="1475464"/>
            <a:ext cx="6610120" cy="1091466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8802479" y="1651865"/>
            <a:ext cx="2974553" cy="73866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5F90"/>
                </a:solidFill>
              </a:rPr>
              <a:t>Использование элементов словаря для определения объектов данных в программе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5AEF3E0-3912-FD4B-B37F-2844AFA9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384" y="1437506"/>
            <a:ext cx="6176824" cy="4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925" y="435586"/>
            <a:ext cx="8732775" cy="831638"/>
          </a:xfrm>
        </p:spPr>
        <p:txBody>
          <a:bodyPr/>
          <a:lstStyle/>
          <a:p>
            <a:r>
              <a:rPr lang="ro-RO" sz="2800" dirty="0"/>
              <a:t>PARAMETERS: </a:t>
            </a:r>
            <a:r>
              <a:rPr lang="ru-RU" sz="2800" dirty="0"/>
              <a:t>определение с помощью элемента словаря</a:t>
            </a:r>
            <a:endParaRPr lang="ru-RU" dirty="0"/>
          </a:p>
        </p:txBody>
      </p:sp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1F5D67EC-0B75-09D3-B63A-AAA9C22EA6DD}"/>
              </a:ext>
            </a:extLst>
          </p:cNvPr>
          <p:cNvSpPr/>
          <p:nvPr/>
        </p:nvSpPr>
        <p:spPr>
          <a:xfrm>
            <a:off x="5365213" y="1442413"/>
            <a:ext cx="6477919" cy="365125"/>
          </a:xfrm>
          <a:prstGeom prst="round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C0839-DF27-3219-60FB-3EA044EE7538}"/>
              </a:ext>
            </a:extLst>
          </p:cNvPr>
          <p:cNvSpPr txBox="1"/>
          <p:nvPr/>
        </p:nvSpPr>
        <p:spPr>
          <a:xfrm>
            <a:off x="6819442" y="1471086"/>
            <a:ext cx="4186408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dirty="0">
                <a:solidFill>
                  <a:srgbClr val="0F5F90"/>
                </a:solidFill>
              </a:rPr>
              <a:t>Использование оператора </a:t>
            </a:r>
            <a:r>
              <a:rPr lang="en-US" sz="1400" dirty="0">
                <a:solidFill>
                  <a:srgbClr val="0F5F90"/>
                </a:solidFill>
              </a:rPr>
              <a:t>PARAMETRS</a:t>
            </a:r>
            <a:endParaRPr lang="ru-RU" sz="1400" dirty="0">
              <a:solidFill>
                <a:srgbClr val="0F5F9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952020-3311-4CDB-F9AD-2FBB58D01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582" y="2005124"/>
            <a:ext cx="6097146" cy="4307158"/>
          </a:xfrm>
          <a:prstGeom prst="rect">
            <a:avLst/>
          </a:prstGeom>
          <a:ln w="114300">
            <a:solidFill>
              <a:srgbClr val="FCBA14"/>
            </a:solidFill>
            <a:prstDash val="dashDot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0EA67-8A57-2AEE-D557-827FA11FFCD1}"/>
              </a:ext>
            </a:extLst>
          </p:cNvPr>
          <p:cNvSpPr txBox="1"/>
          <p:nvPr/>
        </p:nvSpPr>
        <p:spPr>
          <a:xfrm>
            <a:off x="349787" y="2596304"/>
            <a:ext cx="4552720" cy="2813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В случае использования элемента данных, структурного компонента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или поля прозрачной таблицы для определения поля ввода на экране выбора (оператор </a:t>
            </a:r>
            <a:r>
              <a:rPr lang="ro-RO" sz="2000" dirty="0"/>
              <a:t>PARAMETERS)</a:t>
            </a:r>
          </a:p>
        </p:txBody>
      </p:sp>
    </p:spTree>
    <p:extLst>
      <p:ext uri="{BB962C8B-B14F-4D97-AF65-F5344CB8AC3E}">
        <p14:creationId xmlns:p14="http://schemas.microsoft.com/office/powerpoint/2010/main" val="7997636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09415" y="1489781"/>
              <a:ext cx="6109827" cy="226406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6416" y="1426790"/>
                <a:ext cx="6235465" cy="352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14:cNvPr>
              <p14:cNvContentPartPr/>
              <p14:nvPr/>
            </p14:nvContentPartPr>
            <p14:xfrm>
              <a:off x="5634327" y="1452371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1687" y="138937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14:cNvPr>
              <p14:cNvContentPartPr/>
              <p14:nvPr/>
            </p14:nvContentPartPr>
            <p14:xfrm>
              <a:off x="5554767" y="1191371"/>
              <a:ext cx="6302160" cy="3114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1767" y="1128731"/>
                <a:ext cx="642780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89074" y="1547827"/>
            <a:ext cx="4703717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Техническая структура прозрачной таблицы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2874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6565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585936" y="3655658"/>
            <a:ext cx="3463557" cy="1886129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В </a:t>
            </a:r>
            <a:r>
              <a:rPr lang="ro-RO" sz="1600" b="1" dirty="0"/>
              <a:t>ABAP-</a:t>
            </a:r>
            <a:r>
              <a:rPr lang="ru-RU" sz="1600" b="1" dirty="0"/>
              <a:t>словаре прозрачная таблица представляет собой внедренное описание соответствующей таблицы базы данных, содержащей фактические прикладные данные.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5257816" y="-15181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C1EBDB-634A-5D42-0F6F-B7ADC56EFE2D}"/>
              </a:ext>
            </a:extLst>
          </p:cNvPr>
          <p:cNvSpPr txBox="1"/>
          <p:nvPr/>
        </p:nvSpPr>
        <p:spPr>
          <a:xfrm>
            <a:off x="7019068" y="5646129"/>
            <a:ext cx="31557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dirty="0">
                <a:solidFill>
                  <a:srgbClr val="0F608F"/>
                </a:solidFill>
              </a:rPr>
              <a:t>Элементы данных и домен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437920-742C-1E29-66B9-2F6CA1C1C3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91064" y="1143694"/>
            <a:ext cx="5715000" cy="4038600"/>
          </a:xfrm>
          <a:prstGeom prst="rect">
            <a:avLst/>
          </a:prstGeom>
          <a:ln w="114300">
            <a:solidFill>
              <a:schemeClr val="accent3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3791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09415" y="1489781"/>
              <a:ext cx="6109827" cy="226406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6416" y="1426790"/>
                <a:ext cx="6235465" cy="352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14:cNvPr>
              <p14:cNvContentPartPr/>
              <p14:nvPr/>
            </p14:nvContentPartPr>
            <p14:xfrm>
              <a:off x="5634327" y="1452371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1327" y="138937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14:cNvPr>
              <p14:cNvContentPartPr/>
              <p14:nvPr/>
            </p14:nvContentPartPr>
            <p14:xfrm>
              <a:off x="5554767" y="1191371"/>
              <a:ext cx="6302160" cy="3114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1771" y="1128371"/>
                <a:ext cx="6427793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41069" y="1884288"/>
            <a:ext cx="4703717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Прозрачные таблицы в </a:t>
            </a:r>
            <a:r>
              <a:rPr lang="en-US" sz="3200" dirty="0">
                <a:latin typeface="+mj-lt"/>
              </a:rPr>
              <a:t>ABAP</a:t>
            </a:r>
            <a:r>
              <a:rPr lang="ru-RU" sz="3200" dirty="0">
                <a:latin typeface="+mj-lt"/>
              </a:rPr>
              <a:t>-словаре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2874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6565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227935" y="4028839"/>
            <a:ext cx="3160064" cy="1374636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Поля прозрачной таблицы формируют столбцы с идентичными именами в</a:t>
            </a:r>
          </a:p>
          <a:p>
            <a:r>
              <a:rPr lang="ru-RU" sz="1600" b="1" dirty="0"/>
              <a:t>соответствующей таблице базы данных.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843659" y="-16625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37E276-BF1D-A368-B891-BD697068FE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90540" y="1430900"/>
            <a:ext cx="6522234" cy="3834200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179269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0118020" y="724139"/>
            <a:ext cx="183168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Глава 3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04A723E6-28F7-3B6F-B2AC-B840086B3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57" y="3429000"/>
            <a:ext cx="6925085" cy="615553"/>
          </a:xfrm>
        </p:spPr>
        <p:txBody>
          <a:bodyPr/>
          <a:lstStyle/>
          <a:p>
            <a:pPr algn="r"/>
            <a:r>
              <a:rPr lang="ru-RU" sz="4000" b="0" dirty="0">
                <a:solidFill>
                  <a:schemeClr val="tx1"/>
                </a:solidFill>
                <a:latin typeface="+mj-lt"/>
              </a:rPr>
              <a:t>Введение в </a:t>
            </a:r>
            <a:r>
              <a:rPr lang="ro-RO" sz="4000" b="0" dirty="0">
                <a:solidFill>
                  <a:schemeClr val="tx1"/>
                </a:solidFill>
                <a:latin typeface="+mj-lt"/>
              </a:rPr>
              <a:t>ABAP-</a:t>
            </a:r>
            <a:r>
              <a:rPr lang="ru-RU" sz="4000" b="0" dirty="0">
                <a:solidFill>
                  <a:schemeClr val="tx1"/>
                </a:solidFill>
                <a:latin typeface="+mj-lt"/>
              </a:rPr>
              <a:t>словарь</a:t>
            </a:r>
          </a:p>
        </p:txBody>
      </p:sp>
    </p:spTree>
    <p:extLst>
      <p:ext uri="{BB962C8B-B14F-4D97-AF65-F5344CB8AC3E}">
        <p14:creationId xmlns:p14="http://schemas.microsoft.com/office/powerpoint/2010/main" val="3087541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14:cNvPr>
              <p14:cNvContentPartPr/>
              <p14:nvPr/>
            </p14:nvContentPartPr>
            <p14:xfrm>
              <a:off x="5509415" y="1489781"/>
              <a:ext cx="6109827" cy="226406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10EE890-C33B-7F2A-9171-FD675C79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6416" y="1426790"/>
                <a:ext cx="6235465" cy="352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14:cNvPr>
              <p14:cNvContentPartPr/>
              <p14:nvPr/>
            </p14:nvContentPartPr>
            <p14:xfrm>
              <a:off x="5634327" y="1452371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B2A282C4-2957-B87D-0B17-254D0FAB8A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1327" y="138937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14:cNvPr>
              <p14:cNvContentPartPr/>
              <p14:nvPr/>
            </p14:nvContentPartPr>
            <p14:xfrm>
              <a:off x="5554767" y="1191371"/>
              <a:ext cx="6302160" cy="3114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73778AF-350B-63FC-3C27-7C2568E45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1771" y="1128371"/>
                <a:ext cx="6427793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14:cNvPr>
              <p14:cNvContentPartPr/>
              <p14:nvPr/>
            </p14:nvContentPartPr>
            <p14:xfrm>
              <a:off x="412436" y="1343420"/>
              <a:ext cx="4393800" cy="174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825D354-B18A-8A3B-AFF9-2DA3283051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436" y="1280420"/>
                <a:ext cx="451944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12436" y="1807640"/>
            <a:ext cx="3429688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Структуры в </a:t>
            </a:r>
            <a:r>
              <a:rPr lang="ro-RO" sz="3200" dirty="0"/>
              <a:t>ABAP-</a:t>
            </a:r>
            <a:r>
              <a:rPr lang="ru-RU" sz="3200" dirty="0"/>
              <a:t>словаре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62874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6565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14:cNvPr>
              <p14:cNvContentPartPr/>
              <p14:nvPr/>
            </p14:nvContentPartPr>
            <p14:xfrm>
              <a:off x="4277036" y="1164860"/>
              <a:ext cx="2790360" cy="213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E6C4C88-E39A-86EF-3163-23FB7CB22E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044" y="1101966"/>
                <a:ext cx="2915984" cy="33854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3E3E4D25-B240-35EB-375F-57437C16DDE5}"/>
              </a:ext>
            </a:extLst>
          </p:cNvPr>
          <p:cNvSpPr/>
          <p:nvPr/>
        </p:nvSpPr>
        <p:spPr>
          <a:xfrm>
            <a:off x="379309" y="3157976"/>
            <a:ext cx="4115293" cy="2909114"/>
          </a:xfrm>
          <a:prstGeom prst="roundRect">
            <a:avLst>
              <a:gd name="adj" fmla="val 7365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Как правило, структура в </a:t>
            </a:r>
            <a:r>
              <a:rPr lang="ro-RO" sz="1600" b="1" dirty="0"/>
              <a:t>ABAP-</a:t>
            </a:r>
            <a:r>
              <a:rPr lang="ru-RU" sz="1600" b="1" dirty="0"/>
              <a:t>словаре используется для централизованного описания переменных структуры, которые должны содержать поля различных таблиц. Затем эти структуры словаря данных можно использовать в </a:t>
            </a:r>
            <a:r>
              <a:rPr lang="ro-RO" sz="1600" b="1" dirty="0"/>
              <a:t>ABAP-</a:t>
            </a:r>
            <a:r>
              <a:rPr lang="ru-RU" sz="1600" b="1" dirty="0"/>
              <a:t>программе для определения объектов данных (конкретных переменных структуры)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2F16CB5-1700-6F1B-A442-07BC99B036B4}"/>
              </a:ext>
            </a:extLst>
          </p:cNvPr>
          <p:cNvCxnSpPr>
            <a:cxnSpLocks/>
          </p:cNvCxnSpPr>
          <p:nvPr/>
        </p:nvCxnSpPr>
        <p:spPr>
          <a:xfrm>
            <a:off x="4876909" y="-16625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7DAB259-5502-FC29-38AE-3EAE6C3C62ED}"/>
              </a:ext>
            </a:extLst>
          </p:cNvPr>
          <p:cNvSpPr/>
          <p:nvPr/>
        </p:nvSpPr>
        <p:spPr>
          <a:xfrm>
            <a:off x="5775739" y="1384824"/>
            <a:ext cx="6080980" cy="35786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5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E4BB07-4942-5433-0710-4AD8B18ECD77}"/>
              </a:ext>
            </a:extLst>
          </p:cNvPr>
          <p:cNvSpPr/>
          <p:nvPr/>
        </p:nvSpPr>
        <p:spPr>
          <a:xfrm>
            <a:off x="5554767" y="1580961"/>
            <a:ext cx="6080980" cy="35786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5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4DE249-2990-18A0-4DFB-64BBC8D2E3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0956" y="1799110"/>
            <a:ext cx="6083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14:cNvPr>
              <p14:cNvContentPartPr/>
              <p14:nvPr/>
            </p14:nvContentPartPr>
            <p14:xfrm>
              <a:off x="4874727" y="1365251"/>
              <a:ext cx="155520" cy="3564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1727" y="1302611"/>
                <a:ext cx="2811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53F7A65-5AB3-C9C8-1980-C5C8970E5D60}"/>
                  </a:ext>
                </a:extLst>
              </p14:cNvPr>
              <p14:cNvContentPartPr/>
              <p14:nvPr/>
            </p14:nvContentPartPr>
            <p14:xfrm>
              <a:off x="4954287" y="6321011"/>
              <a:ext cx="360" cy="3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53F7A65-5AB3-C9C8-1980-C5C8970E5D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1647" y="6258371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29A7BF0-E529-1EDC-7AF7-937C7F3BACF3}"/>
              </a:ext>
            </a:extLst>
          </p:cNvPr>
          <p:cNvGrpSpPr/>
          <p:nvPr/>
        </p:nvGrpSpPr>
        <p:grpSpPr>
          <a:xfrm>
            <a:off x="5034567" y="6236411"/>
            <a:ext cx="6870600" cy="240840"/>
            <a:chOff x="5034567" y="6236411"/>
            <a:chExt cx="687060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29F63C0-CDA9-03E8-B15B-D2D1C912A492}"/>
                    </a:ext>
                  </a:extLst>
                </p14:cNvPr>
                <p14:cNvContentPartPr/>
                <p14:nvPr/>
              </p14:nvContentPartPr>
              <p14:xfrm>
                <a:off x="5034567" y="6332171"/>
                <a:ext cx="4064400" cy="1450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29F63C0-CDA9-03E8-B15B-D2D1C912A4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71567" y="6269531"/>
                  <a:ext cx="419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740619E4-9B06-1AE7-8F0A-DD6282EB00D3}"/>
                    </a:ext>
                  </a:extLst>
                </p14:cNvPr>
                <p14:cNvContentPartPr/>
                <p14:nvPr/>
              </p14:nvContentPartPr>
              <p14:xfrm>
                <a:off x="8355567" y="6304091"/>
                <a:ext cx="2700000" cy="14904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740619E4-9B06-1AE7-8F0A-DD6282EB00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2567" y="6241091"/>
                  <a:ext cx="2825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86503770-43CE-0BB0-978B-F8769424AF0F}"/>
                    </a:ext>
                  </a:extLst>
                </p14:cNvPr>
                <p14:cNvContentPartPr/>
                <p14:nvPr/>
              </p14:nvContentPartPr>
              <p14:xfrm>
                <a:off x="9640407" y="6236411"/>
                <a:ext cx="2264760" cy="16092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86503770-43CE-0BB0-978B-F8769424AF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77407" y="6173411"/>
                  <a:ext cx="2390400" cy="286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9309" y="2679270"/>
            <a:ext cx="4258734" cy="2274469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Использование элементов словаря для определения объектов данных в программе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45112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38803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1" name="Прямоугольник с двумя скругленными соседними углами 10">
            <a:extLst>
              <a:ext uri="{FF2B5EF4-FFF2-40B4-BE49-F238E27FC236}">
                <a16:creationId xmlns:a16="http://schemas.microsoft.com/office/drawing/2014/main" id="{ECB35283-39AF-5696-BF82-19EF583B0BDD}"/>
              </a:ext>
            </a:extLst>
          </p:cNvPr>
          <p:cNvSpPr/>
          <p:nvPr/>
        </p:nvSpPr>
        <p:spPr>
          <a:xfrm rot="10800000">
            <a:off x="5007727" y="-16629"/>
            <a:ext cx="7195348" cy="6413959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5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94EF0E-9666-DE9F-2E4D-59530F9588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18363" y="483605"/>
            <a:ext cx="6294328" cy="5012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E238395-F7CE-69B3-586C-280633F17D5F}"/>
                  </a:ext>
                </a:extLst>
              </p14:cNvPr>
              <p14:cNvContentPartPr/>
              <p14:nvPr/>
            </p14:nvContentPartPr>
            <p14:xfrm>
              <a:off x="4965087" y="6369971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E238395-F7CE-69B3-586C-280633F17D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2447" y="6306971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447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F7886030-A378-4C2F-6E85-D00B51CF4318}"/>
              </a:ext>
            </a:extLst>
          </p:cNvPr>
          <p:cNvGrpSpPr/>
          <p:nvPr/>
        </p:nvGrpSpPr>
        <p:grpSpPr>
          <a:xfrm>
            <a:off x="1410807" y="6150731"/>
            <a:ext cx="9821880" cy="379800"/>
            <a:chOff x="1410807" y="6150731"/>
            <a:chExt cx="982188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AB9EF33C-0E0F-D232-7DA9-B11D2D22D64C}"/>
                    </a:ext>
                  </a:extLst>
                </p14:cNvPr>
                <p14:cNvContentPartPr/>
                <p14:nvPr/>
              </p14:nvContentPartPr>
              <p14:xfrm>
                <a:off x="1410807" y="6272051"/>
                <a:ext cx="3827520" cy="25848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AB9EF33C-0E0F-D232-7DA9-B11D2D22D6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7807" y="6209411"/>
                  <a:ext cx="39531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478FC064-5EB8-145E-E3B8-4ABAA3EF5098}"/>
                    </a:ext>
                  </a:extLst>
                </p14:cNvPr>
                <p14:cNvContentPartPr/>
                <p14:nvPr/>
              </p14:nvContentPartPr>
              <p14:xfrm>
                <a:off x="4537767" y="6251171"/>
                <a:ext cx="1897200" cy="90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478FC064-5EB8-145E-E3B8-4ABAA3EF50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5127" y="6188171"/>
                  <a:ext cx="2022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F26D26BF-301C-C6AE-BE2A-4DAC5506D343}"/>
                    </a:ext>
                  </a:extLst>
                </p14:cNvPr>
                <p14:cNvContentPartPr/>
                <p14:nvPr/>
              </p14:nvContentPartPr>
              <p14:xfrm>
                <a:off x="6358647" y="6150731"/>
                <a:ext cx="4874040" cy="37296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F26D26BF-301C-C6AE-BE2A-4DAC5506D34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6007" y="6087731"/>
                  <a:ext cx="4999680" cy="49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0D05E3F-CD16-72B7-709A-C5A6C039C922}"/>
                  </a:ext>
                </a:extLst>
              </p14:cNvPr>
              <p14:cNvContentPartPr/>
              <p14:nvPr/>
            </p14:nvContentPartPr>
            <p14:xfrm>
              <a:off x="11146287" y="6309491"/>
              <a:ext cx="707040" cy="1008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0D05E3F-CD16-72B7-709A-C5A6C039C9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83287" y="6246491"/>
                <a:ext cx="832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741185BC-32D6-EA1C-18EF-BBEC429F5DC9}"/>
                  </a:ext>
                </a:extLst>
              </p14:cNvPr>
              <p14:cNvContentPartPr/>
              <p14:nvPr/>
            </p14:nvContentPartPr>
            <p14:xfrm>
              <a:off x="372207" y="6316331"/>
              <a:ext cx="973800" cy="1008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741185BC-32D6-EA1C-18EF-BBEC429F5D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567" y="6253331"/>
                <a:ext cx="10994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C8C1381-80DC-E057-A95D-185BA82A0645}"/>
                  </a:ext>
                </a:extLst>
              </p14:cNvPr>
              <p14:cNvContentPartPr/>
              <p14:nvPr/>
            </p14:nvContentPartPr>
            <p14:xfrm>
              <a:off x="393807" y="1310891"/>
              <a:ext cx="1489680" cy="820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C8C1381-80DC-E057-A95D-185BA82A06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0807" y="1248251"/>
                <a:ext cx="161532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22D3B7E-41EA-E1AF-BF50-8E5CD519E20A}"/>
              </a:ext>
            </a:extLst>
          </p:cNvPr>
          <p:cNvGrpSpPr/>
          <p:nvPr/>
        </p:nvGrpSpPr>
        <p:grpSpPr>
          <a:xfrm>
            <a:off x="1944327" y="1260851"/>
            <a:ext cx="6336360" cy="146160"/>
            <a:chOff x="1944327" y="1260851"/>
            <a:chExt cx="63363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A6B983EC-F4C6-F98F-67D3-25FB2A07F67A}"/>
                    </a:ext>
                  </a:extLst>
                </p14:cNvPr>
                <p14:cNvContentPartPr/>
                <p14:nvPr/>
              </p14:nvContentPartPr>
              <p14:xfrm>
                <a:off x="1944327" y="1307651"/>
                <a:ext cx="1781280" cy="4932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A6B983EC-F4C6-F98F-67D3-25FB2A07F6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81687" y="1245011"/>
                  <a:ext cx="1906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CBAEB342-7999-DBD1-5137-8EBCFFBA988C}"/>
                    </a:ext>
                  </a:extLst>
                </p14:cNvPr>
                <p14:cNvContentPartPr/>
                <p14:nvPr/>
              </p14:nvContentPartPr>
              <p14:xfrm>
                <a:off x="3666567" y="1299731"/>
                <a:ext cx="1849680" cy="651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CBAEB342-7999-DBD1-5137-8EBCFFBA98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03567" y="1237091"/>
                  <a:ext cx="1975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E1416097-D2CB-5F65-F5AA-87E2170DCDF6}"/>
                    </a:ext>
                  </a:extLst>
                </p14:cNvPr>
                <p14:cNvContentPartPr/>
                <p14:nvPr/>
              </p14:nvContentPartPr>
              <p14:xfrm>
                <a:off x="5523447" y="1260851"/>
                <a:ext cx="2757240" cy="1461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E1416097-D2CB-5F65-F5AA-87E2170DCDF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60807" y="1198211"/>
                  <a:ext cx="288288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69BD4912-6407-12CE-B902-73A8DA3634A5}"/>
                  </a:ext>
                </a:extLst>
              </p14:cNvPr>
              <p14:cNvContentPartPr/>
              <p14:nvPr/>
            </p14:nvContentPartPr>
            <p14:xfrm>
              <a:off x="8280687" y="1266971"/>
              <a:ext cx="3642120" cy="394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69BD4912-6407-12CE-B902-73A8DA3634A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17687" y="1203971"/>
                <a:ext cx="3767760" cy="520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D7F4034-E250-E7CA-3F7A-4B3F3B196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766" y="-52451"/>
            <a:ext cx="7956954" cy="1388072"/>
          </a:xfrm>
        </p:spPr>
        <p:txBody>
          <a:bodyPr/>
          <a:lstStyle/>
          <a:p>
            <a:r>
              <a:rPr lang="ru-RU" sz="3200" dirty="0"/>
              <a:t>Определения на предыдущем слайде имеют следующее значение:</a:t>
            </a:r>
            <a:endParaRPr lang="ru-RU" b="1" dirty="0">
              <a:solidFill>
                <a:srgbClr val="0F5F90"/>
              </a:solidFill>
              <a:latin typeface="+mn-lt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F90A5201-DB44-71F4-9065-55FB94CF7D88}"/>
              </a:ext>
            </a:extLst>
          </p:cNvPr>
          <p:cNvSpPr/>
          <p:nvPr/>
        </p:nvSpPr>
        <p:spPr>
          <a:xfrm>
            <a:off x="762527" y="1506842"/>
            <a:ext cx="11062745" cy="46236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CBA14"/>
            </a:solidFill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BBAA5-6F6D-FE55-C528-012B2C180966}"/>
              </a:ext>
            </a:extLst>
          </p:cNvPr>
          <p:cNvSpPr txBox="1"/>
          <p:nvPr/>
        </p:nvSpPr>
        <p:spPr>
          <a:xfrm>
            <a:off x="1006587" y="1785092"/>
            <a:ext cx="10737802" cy="403187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mycarrid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s_carr_id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объекта данных (переменной) типа, указанного в элементе данных </a:t>
            </a:r>
            <a:r>
              <a:rPr lang="ro-RO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s_carr_id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myconnid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sbc400focc-connid.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объекта данных (переменной) того же типа, что и поле структуры 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sbc400focc-connid.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PARAMETERS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pa_carr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spfli-carrid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поля ввода на экране выбора, а также переменной того же типа, что и поле таблицы </a:t>
            </a:r>
            <a:r>
              <a:rPr lang="ro-RO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spfli-carrid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wa_focc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sbc400focc.</a:t>
            </a:r>
            <a:endParaRPr lang="ro-RO" sz="16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структурной переменной того же типа, что и структура словаря данных 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sbc400focc.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ro-RO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wa_spfli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spfli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Возврат структурной переменной того же типа, что и строка таблицы </a:t>
            </a:r>
            <a:r>
              <a:rPr lang="ro-RO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spfli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634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62CFCB0-7772-823D-EBA3-E2B7792F2B61}"/>
              </a:ext>
            </a:extLst>
          </p:cNvPr>
          <p:cNvGrpSpPr/>
          <p:nvPr/>
        </p:nvGrpSpPr>
        <p:grpSpPr>
          <a:xfrm>
            <a:off x="386967" y="1240331"/>
            <a:ext cx="4726800" cy="364680"/>
            <a:chOff x="386967" y="1240331"/>
            <a:chExt cx="472680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D85AE6F-47CF-03DD-7842-84A43F95D1CE}"/>
                    </a:ext>
                  </a:extLst>
                </p14:cNvPr>
                <p14:cNvContentPartPr/>
                <p14:nvPr/>
              </p14:nvContentPartPr>
              <p14:xfrm>
                <a:off x="5113407" y="1240331"/>
                <a:ext cx="360" cy="3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D85AE6F-47CF-03DD-7842-84A43F95D1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50767" y="117733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5334E19F-AE24-27DB-F50D-1BD8DB56162C}"/>
                    </a:ext>
                  </a:extLst>
                </p14:cNvPr>
                <p14:cNvContentPartPr/>
                <p14:nvPr/>
              </p14:nvContentPartPr>
              <p14:xfrm>
                <a:off x="5077047" y="1341851"/>
                <a:ext cx="360" cy="36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5334E19F-AE24-27DB-F50D-1BD8DB5616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14047" y="127885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0E74F092-BCBB-4D2E-C83B-6968A4647669}"/>
                    </a:ext>
                  </a:extLst>
                </p14:cNvPr>
                <p14:cNvContentPartPr/>
                <p14:nvPr/>
              </p14:nvContentPartPr>
              <p14:xfrm>
                <a:off x="386967" y="1256891"/>
                <a:ext cx="4506840" cy="3481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0E74F092-BCBB-4D2E-C83B-6968A46476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3967" y="1194251"/>
                  <a:ext cx="4632480" cy="47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C393F38-EC3D-8627-85C5-A69D6BBFAB0A}"/>
              </a:ext>
            </a:extLst>
          </p:cNvPr>
          <p:cNvGrpSpPr/>
          <p:nvPr/>
        </p:nvGrpSpPr>
        <p:grpSpPr>
          <a:xfrm>
            <a:off x="5185407" y="1341851"/>
            <a:ext cx="6894000" cy="189000"/>
            <a:chOff x="5185407" y="1341851"/>
            <a:chExt cx="689400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C1AF7EE-BCDC-B5A3-7B31-1BCC9D892AC3}"/>
                    </a:ext>
                  </a:extLst>
                </p14:cNvPr>
                <p14:cNvContentPartPr/>
                <p14:nvPr/>
              </p14:nvContentPartPr>
              <p14:xfrm>
                <a:off x="5185407" y="1374251"/>
                <a:ext cx="4335480" cy="15660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2C1AF7EE-BCDC-B5A3-7B31-1BCC9D892A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2407" y="1311611"/>
                  <a:ext cx="4461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B172A52B-20C0-3D89-A2F4-D7590E3382A1}"/>
                    </a:ext>
                  </a:extLst>
                </p14:cNvPr>
                <p14:cNvContentPartPr/>
                <p14:nvPr/>
              </p14:nvContentPartPr>
              <p14:xfrm>
                <a:off x="8890887" y="1341851"/>
                <a:ext cx="3188520" cy="39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B172A52B-20C0-3D89-A2F4-D7590E3382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28247" y="1278851"/>
                  <a:ext cx="331416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14:cNvPr>
              <p14:cNvContentPartPr/>
              <p14:nvPr/>
            </p14:nvContentPartPr>
            <p14:xfrm>
              <a:off x="4874727" y="1365251"/>
              <a:ext cx="155520" cy="3564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13B07AF6-AD9A-2983-D167-D63830D436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1727" y="1302251"/>
                <a:ext cx="281160" cy="161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27457" y="1628188"/>
            <a:ext cx="4226082" cy="1830245"/>
          </a:xfrm>
        </p:spPr>
        <p:txBody>
          <a:bodyPr wrap="square">
            <a:spAutoFit/>
          </a:bodyPr>
          <a:lstStyle/>
          <a:p>
            <a:pPr algn="l"/>
            <a:r>
              <a:rPr lang="ro-RO" sz="3200" dirty="0"/>
              <a:t>PARAMETERS: </a:t>
            </a:r>
            <a:r>
              <a:rPr lang="ru-RU" sz="3200" dirty="0"/>
              <a:t>определение с помощью элемента словаря</a:t>
            </a:r>
            <a:endParaRPr lang="ru-RU" sz="32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14:cNvPr>
              <p14:cNvContentPartPr/>
              <p14:nvPr/>
            </p14:nvContentPartPr>
            <p14:xfrm>
              <a:off x="11451120" y="1574117"/>
              <a:ext cx="361571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AD726E9-7AC4-894F-D88D-85FAEABB25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8034" y="1507994"/>
                <a:ext cx="487382" cy="17758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EA2232-FD95-7C2B-882B-4452E6FDBF2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03752" y="1205750"/>
            <a:ext cx="6097146" cy="4307158"/>
          </a:xfrm>
          <a:prstGeom prst="rect">
            <a:avLst/>
          </a:prstGeom>
          <a:ln w="114300">
            <a:solidFill>
              <a:srgbClr val="FCBA14"/>
            </a:solidFill>
            <a:prstDash val="dashDot"/>
          </a:ln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E437359B-0701-A620-5BF9-44CA6D94F8F1}"/>
              </a:ext>
            </a:extLst>
          </p:cNvPr>
          <p:cNvCxnSpPr>
            <a:cxnSpLocks/>
          </p:cNvCxnSpPr>
          <p:nvPr/>
        </p:nvCxnSpPr>
        <p:spPr>
          <a:xfrm>
            <a:off x="4694029" y="-16625"/>
            <a:ext cx="0" cy="6356350"/>
          </a:xfrm>
          <a:prstGeom prst="line">
            <a:avLst/>
          </a:prstGeom>
          <a:ln w="44450">
            <a:solidFill>
              <a:srgbClr val="FCBA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894AC5A-AC23-727C-4B22-42FEBC674FCC}"/>
              </a:ext>
            </a:extLst>
          </p:cNvPr>
          <p:cNvSpPr/>
          <p:nvPr/>
        </p:nvSpPr>
        <p:spPr>
          <a:xfrm>
            <a:off x="431545" y="4213674"/>
            <a:ext cx="4062707" cy="1387435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ru-RU" sz="1600" b="1" dirty="0"/>
              <a:t>В случае использования элемента данных, структурного компонента</a:t>
            </a:r>
          </a:p>
          <a:p>
            <a:r>
              <a:rPr lang="ru-RU" sz="1600" b="1" dirty="0"/>
              <a:t>или поля прозрачной таблицы для определения поля ввода на экране выбора (оператор </a:t>
            </a:r>
            <a:r>
              <a:rPr lang="ro-RO" sz="1600" b="1" dirty="0"/>
              <a:t>PARAMETERS)</a:t>
            </a:r>
          </a:p>
        </p:txBody>
      </p:sp>
    </p:spTree>
    <p:extLst>
      <p:ext uri="{BB962C8B-B14F-4D97-AF65-F5344CB8AC3E}">
        <p14:creationId xmlns:p14="http://schemas.microsoft.com/office/powerpoint/2010/main" val="294643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DC27FFA3-E216-065D-554C-17FA41F9589F}"/>
              </a:ext>
            </a:extLst>
          </p:cNvPr>
          <p:cNvGrpSpPr/>
          <p:nvPr/>
        </p:nvGrpSpPr>
        <p:grpSpPr>
          <a:xfrm>
            <a:off x="3010647" y="6250451"/>
            <a:ext cx="8928360" cy="216360"/>
            <a:chOff x="3010647" y="6250451"/>
            <a:chExt cx="89283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49DB438-346D-4C16-67F1-DC66F17DB227}"/>
                    </a:ext>
                  </a:extLst>
                </p14:cNvPr>
                <p14:cNvContentPartPr/>
                <p14:nvPr/>
              </p14:nvContentPartPr>
              <p14:xfrm>
                <a:off x="3010647" y="6271691"/>
                <a:ext cx="3407760" cy="1951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49DB438-346D-4C16-67F1-DC66F17DB2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48007" y="6208691"/>
                  <a:ext cx="3533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DEBBCA4-8321-ACD3-5C4C-8C16B5236869}"/>
                    </a:ext>
                  </a:extLst>
                </p14:cNvPr>
                <p14:cNvContentPartPr/>
                <p14:nvPr/>
              </p14:nvContentPartPr>
              <p14:xfrm>
                <a:off x="6379527" y="6250451"/>
                <a:ext cx="3527640" cy="1645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DEBBCA4-8321-ACD3-5C4C-8C16B52368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16527" y="6187451"/>
                  <a:ext cx="3653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425A2FA7-AC5E-84CD-5624-26D0B8309EFA}"/>
                    </a:ext>
                  </a:extLst>
                </p14:cNvPr>
                <p14:cNvContentPartPr/>
                <p14:nvPr/>
              </p14:nvContentPartPr>
              <p14:xfrm>
                <a:off x="9397767" y="6298331"/>
                <a:ext cx="2541240" cy="7812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425A2FA7-AC5E-84CD-5624-26D0B8309E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35127" y="6235691"/>
                  <a:ext cx="266688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910B490B-79E0-2630-6AB7-F75BC033C110}"/>
                  </a:ext>
                </a:extLst>
              </p14:cNvPr>
              <p14:cNvContentPartPr/>
              <p14:nvPr/>
            </p14:nvContentPartPr>
            <p14:xfrm>
              <a:off x="226407" y="6196091"/>
              <a:ext cx="2813040" cy="20952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910B490B-79E0-2630-6AB7-F75BC033C1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407" y="6133091"/>
                <a:ext cx="2938680" cy="335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633250" y="69869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4109" y="2685001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054109" y="6237661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49336" y="2211424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61611" y="1447763"/>
            <a:ext cx="715256" cy="715256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546259" y="309720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552690" y="4019344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552690" y="5511987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9D2A0F00-21C9-C71C-B810-F7E60B12A617}"/>
              </a:ext>
            </a:extLst>
          </p:cNvPr>
          <p:cNvSpPr/>
          <p:nvPr/>
        </p:nvSpPr>
        <p:spPr>
          <a:xfrm>
            <a:off x="534919" y="451106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08625C29-1EC9-A852-2A05-394C93DF34EB}"/>
              </a:ext>
            </a:extLst>
          </p:cNvPr>
          <p:cNvSpPr/>
          <p:nvPr/>
        </p:nvSpPr>
        <p:spPr>
          <a:xfrm>
            <a:off x="543187" y="506296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D9431E-78DD-39F3-2567-AB5EBC484231}"/>
              </a:ext>
            </a:extLst>
          </p:cNvPr>
          <p:cNvSpPr txBox="1"/>
          <p:nvPr/>
        </p:nvSpPr>
        <p:spPr>
          <a:xfrm flipH="1">
            <a:off x="779934" y="2819921"/>
            <a:ext cx="10078611" cy="96648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608F"/>
                </a:solidFill>
              </a:rPr>
              <a:t>объяснить все преимущества использования модели данных в разработке приложений;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C6A12A-5ACE-0EB5-5C09-0F40310AA9C0}"/>
              </a:ext>
            </a:extLst>
          </p:cNvPr>
          <p:cNvSpPr txBox="1"/>
          <p:nvPr/>
        </p:nvSpPr>
        <p:spPr>
          <a:xfrm flipH="1">
            <a:off x="600723" y="3860412"/>
            <a:ext cx="4223398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описывать модель данных SAP;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A15766-4C66-2A50-2371-B1E30BA3EAFB}"/>
              </a:ext>
            </a:extLst>
          </p:cNvPr>
          <p:cNvSpPr txBox="1"/>
          <p:nvPr/>
        </p:nvSpPr>
        <p:spPr>
          <a:xfrm flipH="1">
            <a:off x="662146" y="4879331"/>
            <a:ext cx="81324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описывать значение и структуру элементов данных и доменов;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C6F67D-4907-9077-2938-7FDE88D9B3B8}"/>
              </a:ext>
            </a:extLst>
          </p:cNvPr>
          <p:cNvSpPr txBox="1"/>
          <p:nvPr/>
        </p:nvSpPr>
        <p:spPr>
          <a:xfrm flipH="1">
            <a:off x="397539" y="4358029"/>
            <a:ext cx="7866302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работать со значением и структурой прозрачной таблицы;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FCC68E-AFF4-A182-8C15-3573829746B7}"/>
              </a:ext>
            </a:extLst>
          </p:cNvPr>
          <p:cNvSpPr txBox="1"/>
          <p:nvPr/>
        </p:nvSpPr>
        <p:spPr>
          <a:xfrm flipH="1">
            <a:off x="567970" y="5401159"/>
            <a:ext cx="797621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использовать всё перечисленное в ваших</a:t>
            </a:r>
            <a:r>
              <a:rPr lang="en-US" sz="2000" dirty="0">
                <a:solidFill>
                  <a:srgbClr val="0F608F"/>
                </a:solidFill>
              </a:rPr>
              <a:t> ABAP-</a:t>
            </a:r>
            <a:r>
              <a:rPr lang="ru-RU" sz="2000" dirty="0">
                <a:solidFill>
                  <a:srgbClr val="0F608F"/>
                </a:solidFill>
              </a:rPr>
              <a:t>программах. </a:t>
            </a:r>
          </a:p>
        </p:txBody>
      </p:sp>
    </p:spTree>
    <p:extLst>
      <p:ext uri="{BB962C8B-B14F-4D97-AF65-F5344CB8AC3E}">
        <p14:creationId xmlns:p14="http://schemas.microsoft.com/office/powerpoint/2010/main" val="97718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43448" y="1062988"/>
            <a:ext cx="6905104" cy="501676"/>
          </a:xfrm>
        </p:spPr>
        <p:txBody>
          <a:bodyPr/>
          <a:lstStyle/>
          <a:p>
            <a:r>
              <a:rPr lang="ru-RU" sz="3200" dirty="0"/>
              <a:t>Наши контакты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47C6D0-C57B-4065-9F3C-37FC815E7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5469" y="4068096"/>
            <a:ext cx="2955236" cy="649152"/>
          </a:xfrm>
        </p:spPr>
        <p:txBody>
          <a:bodyPr/>
          <a:lstStyle/>
          <a:p>
            <a:r>
              <a:rPr lang="ru-RU" dirty="0"/>
              <a:t>Никита </a:t>
            </a:r>
            <a:r>
              <a:rPr lang="ru-RU" dirty="0" err="1"/>
              <a:t>Калуцкий</a:t>
            </a:r>
            <a:endParaRPr lang="ru-RU" dirty="0"/>
          </a:p>
          <a:p>
            <a:r>
              <a:rPr lang="ru-RU" b="0" dirty="0"/>
              <a:t>Моб.: +7 (911) 000-00-00</a:t>
            </a:r>
          </a:p>
          <a:p>
            <a:r>
              <a:rPr lang="ru-RU" b="0" dirty="0"/>
              <a:t>E-</a:t>
            </a:r>
            <a:r>
              <a:rPr lang="ru-RU" b="0" dirty="0" err="1"/>
              <a:t>mail</a:t>
            </a:r>
            <a:r>
              <a:rPr lang="ru-RU" b="0" dirty="0"/>
              <a:t>: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endParaRPr lang="en-US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27A759-B5B3-47A3-6922-AE6E182A27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2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04553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BD684F-F53E-9277-4956-04C7ACC7F837}"/>
              </a:ext>
            </a:extLst>
          </p:cNvPr>
          <p:cNvSpPr txBox="1"/>
          <p:nvPr/>
        </p:nvSpPr>
        <p:spPr>
          <a:xfrm>
            <a:off x="3422050" y="1644508"/>
            <a:ext cx="5101718" cy="461665"/>
          </a:xfrm>
          <a:prstGeom prst="rect">
            <a:avLst/>
          </a:prstGeom>
          <a:noFill/>
        </p:spPr>
        <p:txBody>
          <a:bodyPr wrap="non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Пройдя эту главу, вы сможете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ru-RU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785B070-9593-C59F-E9FC-57CE79A6F82C}"/>
              </a:ext>
            </a:extLst>
          </p:cNvPr>
          <p:cNvSpPr/>
          <p:nvPr/>
        </p:nvSpPr>
        <p:spPr>
          <a:xfrm>
            <a:off x="515173" y="2564722"/>
            <a:ext cx="209125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524FB63-B013-7495-5CB7-4D38774286AA}"/>
              </a:ext>
            </a:extLst>
          </p:cNvPr>
          <p:cNvSpPr/>
          <p:nvPr/>
        </p:nvSpPr>
        <p:spPr>
          <a:xfrm>
            <a:off x="515172" y="3581721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82CD5C-2B97-2CB0-905D-93A59183E6FF}"/>
              </a:ext>
            </a:extLst>
          </p:cNvPr>
          <p:cNvSpPr/>
          <p:nvPr/>
        </p:nvSpPr>
        <p:spPr>
          <a:xfrm>
            <a:off x="515172" y="4198468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B57A45-A999-AF7F-8B8F-09866B88856C}"/>
              </a:ext>
            </a:extLst>
          </p:cNvPr>
          <p:cNvSpPr/>
          <p:nvPr/>
        </p:nvSpPr>
        <p:spPr>
          <a:xfrm>
            <a:off x="515173" y="4837005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C786255-FBAB-7A10-E79F-B8C6877C771B}"/>
              </a:ext>
            </a:extLst>
          </p:cNvPr>
          <p:cNvSpPr/>
          <p:nvPr/>
        </p:nvSpPr>
        <p:spPr>
          <a:xfrm>
            <a:off x="515172" y="5473575"/>
            <a:ext cx="209126" cy="180000"/>
          </a:xfrm>
          <a:prstGeom prst="rect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22B416-AAC1-EC6D-6EBA-BF0413FA5D25}"/>
              </a:ext>
            </a:extLst>
          </p:cNvPr>
          <p:cNvSpPr txBox="1"/>
          <p:nvPr/>
        </p:nvSpPr>
        <p:spPr>
          <a:xfrm flipH="1">
            <a:off x="771869" y="3466835"/>
            <a:ext cx="4223398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описывать модель данных SAP;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B66668-5A04-2161-A10E-23378C9F0CA8}"/>
              </a:ext>
            </a:extLst>
          </p:cNvPr>
          <p:cNvSpPr txBox="1"/>
          <p:nvPr/>
        </p:nvSpPr>
        <p:spPr>
          <a:xfrm flipH="1">
            <a:off x="971500" y="2342126"/>
            <a:ext cx="10078611" cy="966483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608F"/>
                </a:solidFill>
              </a:rPr>
              <a:t>увидеть все преимущества использования модели данных в разработке приложений;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5F0B5F-E863-93C8-B495-85C6317BC87F}"/>
              </a:ext>
            </a:extLst>
          </p:cNvPr>
          <p:cNvSpPr txBox="1"/>
          <p:nvPr/>
        </p:nvSpPr>
        <p:spPr>
          <a:xfrm flipH="1">
            <a:off x="890350" y="4091668"/>
            <a:ext cx="813248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описывать значение и структуру элементов данных и доменов;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47F873-358D-5CB0-5AC4-356FE9EA684E}"/>
              </a:ext>
            </a:extLst>
          </p:cNvPr>
          <p:cNvSpPr txBox="1"/>
          <p:nvPr/>
        </p:nvSpPr>
        <p:spPr>
          <a:xfrm flipH="1">
            <a:off x="949467" y="4729061"/>
            <a:ext cx="7456600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работать со значением и структурой прозрачной таблицы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1EAF38-FD6F-A4DC-C838-CF560AFD7E31}"/>
              </a:ext>
            </a:extLst>
          </p:cNvPr>
          <p:cNvSpPr txBox="1"/>
          <p:nvPr/>
        </p:nvSpPr>
        <p:spPr>
          <a:xfrm flipH="1">
            <a:off x="771869" y="5362874"/>
            <a:ext cx="7976211" cy="4001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ru-RU" sz="2000" dirty="0">
                <a:solidFill>
                  <a:srgbClr val="0F608F"/>
                </a:solidFill>
              </a:rPr>
              <a:t>использовать всё перечисленное в ваших</a:t>
            </a:r>
            <a:r>
              <a:rPr lang="en-US" sz="2000" dirty="0">
                <a:solidFill>
                  <a:srgbClr val="0F608F"/>
                </a:solidFill>
              </a:rPr>
              <a:t> ABAP-</a:t>
            </a:r>
            <a:r>
              <a:rPr lang="ru-RU" sz="2000" dirty="0">
                <a:solidFill>
                  <a:srgbClr val="0F608F"/>
                </a:solidFill>
              </a:rPr>
              <a:t>программах. </a:t>
            </a:r>
          </a:p>
        </p:txBody>
      </p:sp>
    </p:spTree>
    <p:extLst>
      <p:ext uri="{BB962C8B-B14F-4D97-AF65-F5344CB8AC3E}">
        <p14:creationId xmlns:p14="http://schemas.microsoft.com/office/powerpoint/2010/main" val="345340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817221" y="607588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Содержание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4E7AC6E8-7A00-5BF7-7220-B33688352F2A}"/>
              </a:ext>
            </a:extLst>
          </p:cNvPr>
          <p:cNvSpPr/>
          <p:nvPr/>
        </p:nvSpPr>
        <p:spPr>
          <a:xfrm>
            <a:off x="1426402" y="3280709"/>
            <a:ext cx="237600" cy="232756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BF03E-24E7-FF5F-E99B-4C93D85EC47B}"/>
              </a:ext>
            </a:extLst>
          </p:cNvPr>
          <p:cNvSpPr txBox="1"/>
          <p:nvPr/>
        </p:nvSpPr>
        <p:spPr>
          <a:xfrm>
            <a:off x="1927046" y="3103327"/>
            <a:ext cx="9198749" cy="142814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F5F90"/>
                </a:solidFill>
              </a:rPr>
              <a:t>Моделирование данных и описательные элементы в ABAP-словаре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5F90"/>
                </a:solidFill>
              </a:rPr>
              <a:t>Упражнение: Использование глобальных структур для объектов данных и диалогов</a:t>
            </a:r>
          </a:p>
        </p:txBody>
      </p:sp>
    </p:spTree>
    <p:extLst>
      <p:ext uri="{BB962C8B-B14F-4D97-AF65-F5344CB8AC3E}">
        <p14:creationId xmlns:p14="http://schemas.microsoft.com/office/powerpoint/2010/main" val="359389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66" y="2801595"/>
            <a:ext cx="11089724" cy="1814599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+mj-lt"/>
              </a:rPr>
              <a:t>Моделирование данных и описательные элементы в </a:t>
            </a:r>
            <a:r>
              <a:rPr lang="ro-RO" sz="4000" dirty="0">
                <a:latin typeface="+mj-lt"/>
              </a:rPr>
              <a:t>ABAP-</a:t>
            </a:r>
            <a:r>
              <a:rPr lang="ru-RU" sz="4000" dirty="0">
                <a:latin typeface="+mj-lt"/>
              </a:rPr>
              <a:t>словаре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06AF1026-1092-0307-99CB-373908E68803}"/>
              </a:ext>
            </a:extLst>
          </p:cNvPr>
          <p:cNvSpPr txBox="1">
            <a:spLocks/>
          </p:cNvSpPr>
          <p:nvPr/>
        </p:nvSpPr>
        <p:spPr>
          <a:xfrm>
            <a:off x="9331286" y="569811"/>
            <a:ext cx="3520873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ctr"/>
            <a:r>
              <a:rPr lang="ru-RU" sz="3200" dirty="0"/>
              <a:t>Глава 3</a:t>
            </a:r>
          </a:p>
        </p:txBody>
      </p:sp>
    </p:spTree>
    <p:extLst>
      <p:ext uri="{BB962C8B-B14F-4D97-AF65-F5344CB8AC3E}">
        <p14:creationId xmlns:p14="http://schemas.microsoft.com/office/powerpoint/2010/main" val="136920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01D301-33F0-A99F-EF0E-42501970CDE4}"/>
              </a:ext>
            </a:extLst>
          </p:cNvPr>
          <p:cNvSpPr txBox="1"/>
          <p:nvPr/>
        </p:nvSpPr>
        <p:spPr>
          <a:xfrm>
            <a:off x="1261493" y="2504888"/>
            <a:ext cx="9893146" cy="267765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На этом уроке рассмотрим моделирование данных, которое должно выполняться перед разработкой. Затронем базовые описательные элементы в </a:t>
            </a:r>
            <a:r>
              <a:rPr lang="ro-RO" sz="2400" dirty="0"/>
              <a:t>ABAP-</a:t>
            </a:r>
            <a:r>
              <a:rPr lang="ru-RU" sz="2400" dirty="0"/>
              <a:t>словаре, а также ситуации, в которых целесообразно использовать его типы данных.</a:t>
            </a:r>
          </a:p>
          <a:p>
            <a:endParaRPr lang="ru-RU" sz="2400" dirty="0">
              <a:solidFill>
                <a:srgbClr val="0F60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72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192950" y="3087474"/>
            <a:ext cx="7418050" cy="114127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Определить объекты данных в программе с использованием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словаря.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907902" y="2342885"/>
            <a:ext cx="8091148" cy="263045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7272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7221" y="689109"/>
            <a:ext cx="8132479" cy="501676"/>
          </a:xfrm>
        </p:spPr>
        <p:txBody>
          <a:bodyPr/>
          <a:lstStyle/>
          <a:p>
            <a:r>
              <a:rPr lang="ru-RU" sz="3200" dirty="0"/>
              <a:t>Моделирование</a:t>
            </a:r>
            <a:r>
              <a:rPr lang="ru-RU" dirty="0"/>
              <a:t>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4C0AD1-3873-0CFF-D12D-C145B457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463" y="1939118"/>
            <a:ext cx="5760308" cy="3678947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000FED-1138-0B5E-C7F9-B3C0FAF4EFFF}"/>
              </a:ext>
            </a:extLst>
          </p:cNvPr>
          <p:cNvSpPr txBox="1"/>
          <p:nvPr/>
        </p:nvSpPr>
        <p:spPr>
          <a:xfrm>
            <a:off x="378229" y="1705066"/>
            <a:ext cx="5485362" cy="419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При разработке организационно-экономического программного обеспечения элементы реальной среды должны быть представлены в виде данных и фиксироваться как сущности в базовой модели данных. 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Это называется </a:t>
            </a:r>
            <a:r>
              <a:rPr lang="ru-RU" sz="2000" b="1" dirty="0"/>
              <a:t>моделью отношений между сущностями </a:t>
            </a:r>
            <a:r>
              <a:rPr lang="ru-RU" sz="2000" dirty="0"/>
              <a:t>(</a:t>
            </a:r>
            <a:r>
              <a:rPr lang="ro-RO" sz="2000" dirty="0"/>
              <a:t>Entity Relationship Model </a:t>
            </a:r>
            <a:r>
              <a:rPr lang="ru-RU" sz="2000" dirty="0"/>
              <a:t>⎼</a:t>
            </a:r>
            <a:r>
              <a:rPr lang="ro-RO" sz="2000" dirty="0"/>
              <a:t> ERM).</a:t>
            </a:r>
            <a:endParaRPr lang="ru-RU" sz="2000" dirty="0">
              <a:solidFill>
                <a:srgbClr val="0F608F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17664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322B9E-B593-7994-1D5A-B7754DAC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7221" y="467510"/>
            <a:ext cx="8132479" cy="944874"/>
          </a:xfrm>
        </p:spPr>
        <p:txBody>
          <a:bodyPr/>
          <a:lstStyle/>
          <a:p>
            <a:r>
              <a:rPr lang="ru-RU" sz="3200" dirty="0">
                <a:latin typeface="+mj-lt"/>
              </a:rPr>
              <a:t>Модель данных о рейсах для учебных курсов </a:t>
            </a:r>
            <a:r>
              <a:rPr lang="en-US" sz="3200" dirty="0">
                <a:latin typeface="+mj-lt"/>
              </a:rPr>
              <a:t>ABAP</a:t>
            </a:r>
            <a:r>
              <a:rPr lang="ru-RU" sz="3200" dirty="0">
                <a:latin typeface="+mj-lt"/>
              </a:rPr>
              <a:t> 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00FED-1138-0B5E-C7F9-B3C0FAF4EFFF}"/>
              </a:ext>
            </a:extLst>
          </p:cNvPr>
          <p:cNvSpPr txBox="1"/>
          <p:nvPr/>
        </p:nvSpPr>
        <p:spPr>
          <a:xfrm>
            <a:off x="345179" y="2013827"/>
            <a:ext cx="4832749" cy="373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В учебных курсах </a:t>
            </a:r>
            <a:r>
              <a:rPr lang="ro-RO" sz="2000" dirty="0"/>
              <a:t>ABAP, </a:t>
            </a:r>
            <a:r>
              <a:rPr lang="ru-RU" sz="2000" dirty="0"/>
              <a:t>онлайн-документации и документации по ключевым словам </a:t>
            </a:r>
            <a:r>
              <a:rPr lang="ro-RO" sz="2000" dirty="0"/>
              <a:t>ABAP </a:t>
            </a:r>
            <a:r>
              <a:rPr lang="ru-RU" sz="2000" dirty="0"/>
              <a:t>в качестве примера используется одна и та же модель данных о рейсах. Объекты репозитария для модели данных о рейсах содержатся в пакете </a:t>
            </a:r>
            <a:r>
              <a:rPr lang="ro-RO" sz="2000" dirty="0"/>
              <a:t>SAPBC_DATAMODEL.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CB3F00-0453-4AE2-9F55-D64626269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923" y="2166633"/>
            <a:ext cx="6101694" cy="3445515"/>
          </a:xfrm>
          <a:prstGeom prst="rect">
            <a:avLst/>
          </a:prstGeom>
          <a:ln w="1143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20698840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exrp.ru/" TargetMode="External"/></Relationships>
</file>

<file path=ppt/theme/theme1.xml><?xml version="1.0" encoding="utf-8"?>
<a:theme xmlns:a="http://schemas.openxmlformats.org/drawingml/2006/main" name="Тема Office">
  <a:themeElements>
    <a:clrScheme name="ExRP">
      <a:dk1>
        <a:sysClr val="windowText" lastClr="000000"/>
      </a:dk1>
      <a:lt1>
        <a:sysClr val="window" lastClr="FFFFFF"/>
      </a:lt1>
      <a:dk2>
        <a:srgbClr val="055E8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ECB13A"/>
      </a:accent4>
      <a:accent5>
        <a:srgbClr val="4472C4"/>
      </a:accent5>
      <a:accent6>
        <a:srgbClr val="70AD47"/>
      </a:accent6>
      <a:hlink>
        <a:srgbClr val="48A1FA"/>
      </a:hlink>
      <a:folHlink>
        <a:srgbClr val="7030A0"/>
      </a:folHlink>
    </a:clrScheme>
    <a:fontScheme name="ExRP">
      <a:majorFont>
        <a:latin typeface="Prata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r">
          <a:defRPr sz="1200" b="1" dirty="0" smtClean="0">
            <a:solidFill>
              <a:srgbClr val="0F608F"/>
            </a:solidFill>
            <a:hlinkClick xmlns:r="http://schemas.openxmlformats.org/officeDocument/2006/relationships" r:id="rId1"/>
          </a:defRPr>
        </a:defPPr>
      </a:lstStyle>
    </a:spDef>
    <a:txDef>
      <a:spPr>
        <a:noFill/>
      </a:spPr>
      <a:bodyPr wrap="square" rIns="0" rtlCol="0" anchor="ctr" anchorCtr="0">
        <a:spAutoFit/>
      </a:bodyPr>
      <a:lstStyle>
        <a:defPPr algn="r">
          <a:defRPr sz="1400" dirty="0" smtClean="0">
            <a:solidFill>
              <a:srgbClr val="0F608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15272</TotalTime>
  <Words>1106</Words>
  <Application>Microsoft Office PowerPoint</Application>
  <PresentationFormat>Широкоэкранный</PresentationFormat>
  <Paragraphs>157</Paragraphs>
  <Slides>25</Slides>
  <Notes>16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Calibri</vt:lpstr>
      <vt:lpstr>Consolas</vt:lpstr>
      <vt:lpstr>Noto Sans</vt:lpstr>
      <vt:lpstr>Arial</vt:lpstr>
      <vt:lpstr>Prata</vt:lpstr>
      <vt:lpstr>Тема Office</vt:lpstr>
      <vt:lpstr>Введение в ABAP- инструментальные средства</vt:lpstr>
      <vt:lpstr>Глава 3</vt:lpstr>
      <vt:lpstr>Цели главы</vt:lpstr>
      <vt:lpstr>Содержание главы</vt:lpstr>
      <vt:lpstr>Моделирование данных и описательные элементы в ABAP-словаре</vt:lpstr>
      <vt:lpstr>Обзор урока</vt:lpstr>
      <vt:lpstr>Практический пример</vt:lpstr>
      <vt:lpstr>Моделирование данных</vt:lpstr>
      <vt:lpstr>Модель данных о рейсах для учебных курсов ABAP </vt:lpstr>
      <vt:lpstr>Если клиенту турагентства требуется попасть из одного местоположения в другое, то он запрашивает у турагентства следующую информацию:</vt:lpstr>
      <vt:lpstr>Преобразование с помощью прозрачных таблиц</vt:lpstr>
      <vt:lpstr>Описательные элементы в ABAP-словаре</vt:lpstr>
      <vt:lpstr>Техническая структура прозрачной таблицы</vt:lpstr>
      <vt:lpstr>Прозрачные таблицы в ABAP-словаре</vt:lpstr>
      <vt:lpstr>Структуры в ABAP-словаре</vt:lpstr>
      <vt:lpstr>Определение объектов данных</vt:lpstr>
      <vt:lpstr>PARAMETERS: определение с помощью элемента словаря</vt:lpstr>
      <vt:lpstr>Техническая структура прозрачной таблицы</vt:lpstr>
      <vt:lpstr>Прозрачные таблицы в ABAP-словаре</vt:lpstr>
      <vt:lpstr>Структуры в ABAP-словаре</vt:lpstr>
      <vt:lpstr>Использование элементов словаря для определения объектов данных в программе</vt:lpstr>
      <vt:lpstr>Определения на предыдущем слайде имеют следующее значение:</vt:lpstr>
      <vt:lpstr>PARAMETERS: определение с помощью элемента словаря</vt:lpstr>
      <vt:lpstr>Резюме по уроку</vt:lpstr>
      <vt:lpstr>Наши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Елена Рыбакова</cp:lastModifiedBy>
  <cp:revision>165</cp:revision>
  <dcterms:created xsi:type="dcterms:W3CDTF">2020-12-17T14:35:48Z</dcterms:created>
  <dcterms:modified xsi:type="dcterms:W3CDTF">2022-06-29T13:15:06Z</dcterms:modified>
</cp:coreProperties>
</file>